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4"/>
  </p:notesMasterIdLst>
  <p:handoutMasterIdLst>
    <p:handoutMasterId r:id="rId145"/>
  </p:handoutMasterIdLst>
  <p:sldIdLst>
    <p:sldId id="506" r:id="rId2"/>
    <p:sldId id="281" r:id="rId3"/>
    <p:sldId id="310" r:id="rId4"/>
    <p:sldId id="451" r:id="rId5"/>
    <p:sldId id="540" r:id="rId6"/>
    <p:sldId id="324" r:id="rId7"/>
    <p:sldId id="360" r:id="rId8"/>
    <p:sldId id="522" r:id="rId9"/>
    <p:sldId id="523" r:id="rId10"/>
    <p:sldId id="273" r:id="rId11"/>
    <p:sldId id="256" r:id="rId12"/>
    <p:sldId id="257" r:id="rId13"/>
    <p:sldId id="258" r:id="rId14"/>
    <p:sldId id="259" r:id="rId15"/>
    <p:sldId id="534" r:id="rId16"/>
    <p:sldId id="535" r:id="rId17"/>
    <p:sldId id="536" r:id="rId18"/>
    <p:sldId id="263" r:id="rId19"/>
    <p:sldId id="264" r:id="rId20"/>
    <p:sldId id="265" r:id="rId21"/>
    <p:sldId id="266" r:id="rId22"/>
    <p:sldId id="267" r:id="rId23"/>
    <p:sldId id="268" r:id="rId24"/>
    <p:sldId id="269" r:id="rId25"/>
    <p:sldId id="270" r:id="rId26"/>
    <p:sldId id="271" r:id="rId27"/>
    <p:sldId id="272" r:id="rId28"/>
    <p:sldId id="537" r:id="rId29"/>
    <p:sldId id="274" r:id="rId30"/>
    <p:sldId id="275" r:id="rId31"/>
    <p:sldId id="276" r:id="rId32"/>
    <p:sldId id="277" r:id="rId33"/>
    <p:sldId id="278" r:id="rId34"/>
    <p:sldId id="279" r:id="rId35"/>
    <p:sldId id="280" r:id="rId36"/>
    <p:sldId id="538" r:id="rId37"/>
    <p:sldId id="282" r:id="rId38"/>
    <p:sldId id="283" r:id="rId39"/>
    <p:sldId id="284" r:id="rId40"/>
    <p:sldId id="285" r:id="rId41"/>
    <p:sldId id="286" r:id="rId42"/>
    <p:sldId id="539" r:id="rId43"/>
    <p:sldId id="288" r:id="rId44"/>
    <p:sldId id="289" r:id="rId45"/>
    <p:sldId id="290" r:id="rId46"/>
    <p:sldId id="291" r:id="rId47"/>
    <p:sldId id="292" r:id="rId48"/>
    <p:sldId id="293" r:id="rId49"/>
    <p:sldId id="294" r:id="rId50"/>
    <p:sldId id="295" r:id="rId51"/>
    <p:sldId id="296" r:id="rId52"/>
    <p:sldId id="297" r:id="rId53"/>
    <p:sldId id="298" r:id="rId54"/>
    <p:sldId id="299" r:id="rId55"/>
    <p:sldId id="300" r:id="rId56"/>
    <p:sldId id="301" r:id="rId57"/>
    <p:sldId id="415" r:id="rId58"/>
    <p:sldId id="458" r:id="rId59"/>
    <p:sldId id="454" r:id="rId60"/>
    <p:sldId id="455" r:id="rId61"/>
    <p:sldId id="456" r:id="rId62"/>
    <p:sldId id="457" r:id="rId63"/>
    <p:sldId id="260" r:id="rId64"/>
    <p:sldId id="261" r:id="rId65"/>
    <p:sldId id="262" r:id="rId66"/>
    <p:sldId id="311" r:id="rId67"/>
    <p:sldId id="507" r:id="rId68"/>
    <p:sldId id="374" r:id="rId69"/>
    <p:sldId id="373" r:id="rId70"/>
    <p:sldId id="497" r:id="rId71"/>
    <p:sldId id="380" r:id="rId72"/>
    <p:sldId id="386" r:id="rId73"/>
    <p:sldId id="366" r:id="rId74"/>
    <p:sldId id="493" r:id="rId75"/>
    <p:sldId id="430" r:id="rId76"/>
    <p:sldId id="428" r:id="rId77"/>
    <p:sldId id="387" r:id="rId78"/>
    <p:sldId id="441" r:id="rId79"/>
    <p:sldId id="459" r:id="rId80"/>
    <p:sldId id="460" r:id="rId81"/>
    <p:sldId id="389" r:id="rId82"/>
    <p:sldId id="472" r:id="rId83"/>
    <p:sldId id="461" r:id="rId84"/>
    <p:sldId id="392" r:id="rId85"/>
    <p:sldId id="431" r:id="rId86"/>
    <p:sldId id="393" r:id="rId87"/>
    <p:sldId id="462" r:id="rId88"/>
    <p:sldId id="463" r:id="rId89"/>
    <p:sldId id="464" r:id="rId90"/>
    <p:sldId id="508" r:id="rId91"/>
    <p:sldId id="467" r:id="rId92"/>
    <p:sldId id="468" r:id="rId93"/>
    <p:sldId id="503" r:id="rId94"/>
    <p:sldId id="518" r:id="rId95"/>
    <p:sldId id="395" r:id="rId96"/>
    <p:sldId id="396" r:id="rId97"/>
    <p:sldId id="499" r:id="rId98"/>
    <p:sldId id="465" r:id="rId99"/>
    <p:sldId id="500" r:id="rId100"/>
    <p:sldId id="397" r:id="rId101"/>
    <p:sldId id="494" r:id="rId102"/>
    <p:sldId id="466" r:id="rId103"/>
    <p:sldId id="381" r:id="rId104"/>
    <p:sldId id="485" r:id="rId105"/>
    <p:sldId id="476" r:id="rId106"/>
    <p:sldId id="481" r:id="rId107"/>
    <p:sldId id="509" r:id="rId108"/>
    <p:sldId id="477" r:id="rId109"/>
    <p:sldId id="505" r:id="rId110"/>
    <p:sldId id="502" r:id="rId111"/>
    <p:sldId id="445" r:id="rId112"/>
    <p:sldId id="519" r:id="rId113"/>
    <p:sldId id="479" r:id="rId114"/>
    <p:sldId id="491" r:id="rId115"/>
    <p:sldId id="510" r:id="rId116"/>
    <p:sldId id="511" r:id="rId117"/>
    <p:sldId id="514" r:id="rId118"/>
    <p:sldId id="520" r:id="rId119"/>
    <p:sldId id="471" r:id="rId120"/>
    <p:sldId id="475" r:id="rId121"/>
    <p:sldId id="480" r:id="rId122"/>
    <p:sldId id="492" r:id="rId123"/>
    <p:sldId id="448" r:id="rId124"/>
    <p:sldId id="482" r:id="rId125"/>
    <p:sldId id="486" r:id="rId126"/>
    <p:sldId id="512" r:id="rId127"/>
    <p:sldId id="513" r:id="rId128"/>
    <p:sldId id="487" r:id="rId129"/>
    <p:sldId id="483" r:id="rId130"/>
    <p:sldId id="504" r:id="rId131"/>
    <p:sldId id="470" r:id="rId132"/>
    <p:sldId id="488" r:id="rId133"/>
    <p:sldId id="521" r:id="rId134"/>
    <p:sldId id="489" r:id="rId135"/>
    <p:sldId id="449" r:id="rId136"/>
    <p:sldId id="495" r:id="rId137"/>
    <p:sldId id="484" r:id="rId138"/>
    <p:sldId id="287" r:id="rId139"/>
    <p:sldId id="410" r:id="rId140"/>
    <p:sldId id="515" r:id="rId141"/>
    <p:sldId id="407" r:id="rId142"/>
    <p:sldId id="444" r:id="rId143"/>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286" autoAdjust="0"/>
    <p:restoredTop sz="94103" autoAdjust="0"/>
  </p:normalViewPr>
  <p:slideViewPr>
    <p:cSldViewPr snapToGrid="0">
      <p:cViewPr varScale="1">
        <p:scale>
          <a:sx n="71" d="100"/>
          <a:sy n="71" d="100"/>
        </p:scale>
        <p:origin x="53" y="394"/>
      </p:cViewPr>
      <p:guideLst/>
    </p:cSldViewPr>
  </p:slideViewPr>
  <p:notesTextViewPr>
    <p:cViewPr>
      <p:scale>
        <a:sx n="1" d="1"/>
        <a:sy n="1" d="1"/>
      </p:scale>
      <p:origin x="0" y="0"/>
    </p:cViewPr>
  </p:notesTextViewPr>
  <p:notesViewPr>
    <p:cSldViewPr snapToGrid="0">
      <p:cViewPr varScale="1">
        <p:scale>
          <a:sx n="52" d="100"/>
          <a:sy n="52" d="100"/>
        </p:scale>
        <p:origin x="2112" y="72"/>
      </p:cViewPr>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tableStyles" Target="tableStyles.xml"/><Relationship Id="rId5" Type="http://schemas.openxmlformats.org/officeDocument/2006/relationships/slide" Target="slides/slide4.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notesMaster" Target="notesMasters/notesMaster1.xml"/><Relationship Id="rId90" Type="http://schemas.openxmlformats.org/officeDocument/2006/relationships/slide" Target="slides/slide89.xml"/></Relationships>
</file>

<file path=ppt/diagrams/_rels/data4.xml.rels><?xml version="1.0" encoding="UTF-8" standalone="yes"?>
<Relationships xmlns="http://schemas.openxmlformats.org/package/2006/relationships"><Relationship Id="rId8" Type="http://schemas.openxmlformats.org/officeDocument/2006/relationships/hyperlink" Target="https://arrangiamoci.it/come-aprire-un-file-xml" TargetMode="External"/><Relationship Id="rId13" Type="http://schemas.openxmlformats.org/officeDocument/2006/relationships/hyperlink" Target="http://pngimg.com/download/25960" TargetMode="External"/><Relationship Id="rId3" Type="http://schemas.openxmlformats.org/officeDocument/2006/relationships/image" Target="../media/image22.png"/><Relationship Id="rId7" Type="http://schemas.openxmlformats.org/officeDocument/2006/relationships/image" Target="../media/image24.png"/><Relationship Id="rId12" Type="http://schemas.openxmlformats.org/officeDocument/2006/relationships/image" Target="../media/image27.png"/><Relationship Id="rId2" Type="http://schemas.openxmlformats.org/officeDocument/2006/relationships/hyperlink" Target="http://comp6aybcolegiosg.blogspot.com/2013/06/calculamos-con-excel-2003-repaso.html" TargetMode="External"/><Relationship Id="rId1" Type="http://schemas.openxmlformats.org/officeDocument/2006/relationships/image" Target="../media/image21.png"/><Relationship Id="rId6" Type="http://schemas.openxmlformats.org/officeDocument/2006/relationships/hyperlink" Target="https://commons.wikimedia.org/wiki/File:Text-txt.svg" TargetMode="External"/><Relationship Id="rId11" Type="http://schemas.openxmlformats.org/officeDocument/2006/relationships/hyperlink" Target="https://testingftp.square7.ch/WikiCONTRATACION/index.php?title=Archivo:Icono_pdf.png" TargetMode="External"/><Relationship Id="rId5" Type="http://schemas.openxmlformats.org/officeDocument/2006/relationships/image" Target="../media/image23.png"/><Relationship Id="rId15" Type="http://schemas.openxmlformats.org/officeDocument/2006/relationships/hyperlink" Target="https://www.pngall.com/website-png/download/37694" TargetMode="External"/><Relationship Id="rId10" Type="http://schemas.openxmlformats.org/officeDocument/2006/relationships/image" Target="../media/image26.png"/><Relationship Id="rId4" Type="http://schemas.openxmlformats.org/officeDocument/2006/relationships/hyperlink" Target="http://geotux.tuxfamily.org/index.php/fr/geo-blogs/item/28-construccion-de-un-visor-de-shapefiles-con-herramientas-libres" TargetMode="External"/><Relationship Id="rId9" Type="http://schemas.openxmlformats.org/officeDocument/2006/relationships/image" Target="../media/image25.png"/><Relationship Id="rId14" Type="http://schemas.openxmlformats.org/officeDocument/2006/relationships/image" Target="../media/image28.png"/></Relationships>
</file>

<file path=ppt/diagrams/_rels/drawing4.xml.rels><?xml version="1.0" encoding="UTF-8" standalone="yes"?>
<Relationships xmlns="http://schemas.openxmlformats.org/package/2006/relationships"><Relationship Id="rId8" Type="http://schemas.openxmlformats.org/officeDocument/2006/relationships/hyperlink" Target="https://arrangiamoci.it/come-aprire-un-file-xml" TargetMode="External"/><Relationship Id="rId13" Type="http://schemas.openxmlformats.org/officeDocument/2006/relationships/hyperlink" Target="http://pngimg.com/download/25960" TargetMode="External"/><Relationship Id="rId3" Type="http://schemas.openxmlformats.org/officeDocument/2006/relationships/image" Target="../media/image22.png"/><Relationship Id="rId7" Type="http://schemas.openxmlformats.org/officeDocument/2006/relationships/image" Target="../media/image24.png"/><Relationship Id="rId12" Type="http://schemas.openxmlformats.org/officeDocument/2006/relationships/image" Target="../media/image27.png"/><Relationship Id="rId2" Type="http://schemas.openxmlformats.org/officeDocument/2006/relationships/hyperlink" Target="http://comp6aybcolegiosg.blogspot.com/2013/06/calculamos-con-excel-2003-repaso.html" TargetMode="External"/><Relationship Id="rId1" Type="http://schemas.openxmlformats.org/officeDocument/2006/relationships/image" Target="../media/image21.png"/><Relationship Id="rId6" Type="http://schemas.openxmlformats.org/officeDocument/2006/relationships/hyperlink" Target="https://commons.wikimedia.org/wiki/File:Text-txt.svg" TargetMode="External"/><Relationship Id="rId11" Type="http://schemas.openxmlformats.org/officeDocument/2006/relationships/hyperlink" Target="https://testingftp.square7.ch/WikiCONTRATACION/index.php?title=Archivo:Icono_pdf.png" TargetMode="External"/><Relationship Id="rId5" Type="http://schemas.openxmlformats.org/officeDocument/2006/relationships/image" Target="../media/image23.png"/><Relationship Id="rId15" Type="http://schemas.openxmlformats.org/officeDocument/2006/relationships/hyperlink" Target="https://www.pngall.com/website-png/download/37694" TargetMode="External"/><Relationship Id="rId10" Type="http://schemas.openxmlformats.org/officeDocument/2006/relationships/image" Target="../media/image26.png"/><Relationship Id="rId4" Type="http://schemas.openxmlformats.org/officeDocument/2006/relationships/hyperlink" Target="http://geotux.tuxfamily.org/index.php/fr/geo-blogs/item/28-construccion-de-un-visor-de-shapefiles-con-herramientas-libres" TargetMode="External"/><Relationship Id="rId9" Type="http://schemas.openxmlformats.org/officeDocument/2006/relationships/image" Target="../media/image25.png"/><Relationship Id="rId14" Type="http://schemas.openxmlformats.org/officeDocument/2006/relationships/image" Target="../media/image28.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2D22EB8-FA94-4BFF-9ACC-0EE474CBDE04}" type="doc">
      <dgm:prSet loTypeId="urn:microsoft.com/office/officeart/2005/8/layout/hProcess7" loCatId="process" qsTypeId="urn:microsoft.com/office/officeart/2005/8/quickstyle/simple1" qsCatId="simple" csTypeId="urn:microsoft.com/office/officeart/2005/8/colors/accent1_2" csCatId="accent1" phldr="1"/>
      <dgm:spPr/>
      <dgm:t>
        <a:bodyPr/>
        <a:lstStyle/>
        <a:p>
          <a:endParaRPr lang="ru-RU"/>
        </a:p>
      </dgm:t>
    </dgm:pt>
    <dgm:pt modelId="{165D2ABF-693D-4059-9A82-AB35221F0FCB}">
      <dgm:prSet phldrT="[Текст]" custT="1"/>
      <dgm:spPr/>
      <dgm:t>
        <a:bodyPr/>
        <a:lstStyle/>
        <a:p>
          <a:r>
            <a:rPr lang="ru-RU" sz="1200" dirty="0"/>
            <a:t>Хранение данных</a:t>
          </a:r>
          <a:br>
            <a:rPr lang="ru-RU" sz="1200" dirty="0"/>
          </a:br>
          <a:r>
            <a:rPr lang="ru-RU" sz="1200" dirty="0"/>
            <a:t>Создание модели данных</a:t>
          </a:r>
        </a:p>
      </dgm:t>
    </dgm:pt>
    <dgm:pt modelId="{9AAFBBE8-72F2-4D01-82D9-A4267D5C949E}" type="sibTrans" cxnId="{B24E31F1-3F73-42F5-A8E4-588A3BBF55F5}">
      <dgm:prSet/>
      <dgm:spPr/>
      <dgm:t>
        <a:bodyPr/>
        <a:lstStyle/>
        <a:p>
          <a:endParaRPr lang="ru-RU" sz="1800"/>
        </a:p>
      </dgm:t>
    </dgm:pt>
    <dgm:pt modelId="{6D836571-FD57-48B9-B18F-0E050E0F8E1A}" type="parTrans" cxnId="{B24E31F1-3F73-42F5-A8E4-588A3BBF55F5}">
      <dgm:prSet/>
      <dgm:spPr/>
      <dgm:t>
        <a:bodyPr/>
        <a:lstStyle/>
        <a:p>
          <a:endParaRPr lang="ru-RU" sz="1800"/>
        </a:p>
      </dgm:t>
    </dgm:pt>
    <dgm:pt modelId="{75754F4D-EF4B-4368-906E-F93A0529727B}">
      <dgm:prSet phldrT="[Текст]" custT="1"/>
      <dgm:spPr/>
      <dgm:t>
        <a:bodyPr/>
        <a:lstStyle/>
        <a:p>
          <a:r>
            <a:rPr lang="ru-RU" sz="1200" dirty="0"/>
            <a:t>Сбор данных</a:t>
          </a:r>
        </a:p>
      </dgm:t>
    </dgm:pt>
    <dgm:pt modelId="{6433971D-F5E8-4C27-81A8-F43CF6AC8BAF}" type="sibTrans" cxnId="{268C9F3E-852A-4884-AEA8-B7C18985E6DF}">
      <dgm:prSet/>
      <dgm:spPr/>
      <dgm:t>
        <a:bodyPr/>
        <a:lstStyle/>
        <a:p>
          <a:endParaRPr lang="ru-RU" sz="1800"/>
        </a:p>
      </dgm:t>
    </dgm:pt>
    <dgm:pt modelId="{0B47B621-A1B7-4C46-9232-16886D19D83A}" type="parTrans" cxnId="{268C9F3E-852A-4884-AEA8-B7C18985E6DF}">
      <dgm:prSet/>
      <dgm:spPr/>
      <dgm:t>
        <a:bodyPr/>
        <a:lstStyle/>
        <a:p>
          <a:endParaRPr lang="ru-RU" sz="1800"/>
        </a:p>
      </dgm:t>
    </dgm:pt>
    <dgm:pt modelId="{749EAA33-4034-4BA0-BECE-1996CAD59EC3}">
      <dgm:prSet phldrT="[Текст]" custT="1"/>
      <dgm:spPr/>
      <dgm:t>
        <a:bodyPr/>
        <a:lstStyle/>
        <a:p>
          <a:r>
            <a:rPr lang="ru-RU" sz="1200" dirty="0"/>
            <a:t>Трансформация данных</a:t>
          </a:r>
        </a:p>
      </dgm:t>
    </dgm:pt>
    <dgm:pt modelId="{9F5ABA73-0F37-4B40-BC4A-237C7E2D196B}" type="parTrans" cxnId="{1E0E6492-55A3-4414-B703-45B500303D25}">
      <dgm:prSet/>
      <dgm:spPr/>
      <dgm:t>
        <a:bodyPr/>
        <a:lstStyle/>
        <a:p>
          <a:endParaRPr lang="ru-RU" sz="1800"/>
        </a:p>
      </dgm:t>
    </dgm:pt>
    <dgm:pt modelId="{684E0D9C-78F5-4CD7-A0B9-7797909C218C}" type="sibTrans" cxnId="{1E0E6492-55A3-4414-B703-45B500303D25}">
      <dgm:prSet/>
      <dgm:spPr/>
      <dgm:t>
        <a:bodyPr/>
        <a:lstStyle/>
        <a:p>
          <a:endParaRPr lang="ru-RU" sz="1800"/>
        </a:p>
      </dgm:t>
    </dgm:pt>
    <dgm:pt modelId="{828E350E-5EC1-4EE0-B364-3FE252A74490}">
      <dgm:prSet custT="1"/>
      <dgm:spPr/>
      <dgm:t>
        <a:bodyPr/>
        <a:lstStyle/>
        <a:p>
          <a:r>
            <a:rPr lang="ru-RU" sz="1600" dirty="0"/>
            <a:t>Внутренняя корпоративная система</a:t>
          </a:r>
        </a:p>
      </dgm:t>
    </dgm:pt>
    <dgm:pt modelId="{270CAFFD-9CD2-4613-83E7-70E55D4FD854}" type="parTrans" cxnId="{B2522657-FE14-48A4-AA5C-97CBE24BC395}">
      <dgm:prSet/>
      <dgm:spPr/>
      <dgm:t>
        <a:bodyPr/>
        <a:lstStyle/>
        <a:p>
          <a:endParaRPr lang="ru-RU" sz="1800"/>
        </a:p>
      </dgm:t>
    </dgm:pt>
    <dgm:pt modelId="{3BC2EF20-7381-469D-BB85-9F58537B845E}" type="sibTrans" cxnId="{B2522657-FE14-48A4-AA5C-97CBE24BC395}">
      <dgm:prSet/>
      <dgm:spPr/>
      <dgm:t>
        <a:bodyPr/>
        <a:lstStyle/>
        <a:p>
          <a:endParaRPr lang="ru-RU" sz="1800"/>
        </a:p>
      </dgm:t>
    </dgm:pt>
    <dgm:pt modelId="{4374DA52-681F-4E07-BE93-FE566EA737E3}">
      <dgm:prSet custT="1"/>
      <dgm:spPr/>
      <dgm:t>
        <a:bodyPr/>
        <a:lstStyle/>
        <a:p>
          <a:r>
            <a:rPr lang="ru-RU" sz="1600" dirty="0"/>
            <a:t>1С</a:t>
          </a:r>
        </a:p>
      </dgm:t>
    </dgm:pt>
    <dgm:pt modelId="{4B656AE8-2D28-4888-99B4-FB1AFBBF1711}" type="parTrans" cxnId="{1FB4B355-F1EF-4437-BEAD-C3CD20465A97}">
      <dgm:prSet/>
      <dgm:spPr/>
      <dgm:t>
        <a:bodyPr/>
        <a:lstStyle/>
        <a:p>
          <a:endParaRPr lang="ru-RU" sz="1800"/>
        </a:p>
      </dgm:t>
    </dgm:pt>
    <dgm:pt modelId="{D3FB0711-66C7-40CA-8562-A038DE36716C}" type="sibTrans" cxnId="{1FB4B355-F1EF-4437-BEAD-C3CD20465A97}">
      <dgm:prSet/>
      <dgm:spPr/>
      <dgm:t>
        <a:bodyPr/>
        <a:lstStyle/>
        <a:p>
          <a:endParaRPr lang="ru-RU" sz="1800"/>
        </a:p>
      </dgm:t>
    </dgm:pt>
    <dgm:pt modelId="{4B4B8D8E-145B-41B1-BD1F-AC1ED6FF00E2}">
      <dgm:prSet custT="1"/>
      <dgm:spPr/>
      <dgm:t>
        <a:bodyPr/>
        <a:lstStyle/>
        <a:p>
          <a:r>
            <a:rPr lang="ru-RU" sz="1600" dirty="0"/>
            <a:t>Веб-сайты</a:t>
          </a:r>
        </a:p>
      </dgm:t>
    </dgm:pt>
    <dgm:pt modelId="{7CAD9DC5-A68A-43F9-91CA-4E4C88933E37}" type="parTrans" cxnId="{1E33FB3E-94E4-4A8F-8938-F3101B797A69}">
      <dgm:prSet/>
      <dgm:spPr/>
      <dgm:t>
        <a:bodyPr/>
        <a:lstStyle/>
        <a:p>
          <a:endParaRPr lang="ru-RU" sz="1800"/>
        </a:p>
      </dgm:t>
    </dgm:pt>
    <dgm:pt modelId="{1C322BFE-118F-4F2B-98A2-503C71F8F926}" type="sibTrans" cxnId="{1E33FB3E-94E4-4A8F-8938-F3101B797A69}">
      <dgm:prSet/>
      <dgm:spPr/>
      <dgm:t>
        <a:bodyPr/>
        <a:lstStyle/>
        <a:p>
          <a:endParaRPr lang="ru-RU" sz="1800"/>
        </a:p>
      </dgm:t>
    </dgm:pt>
    <dgm:pt modelId="{5A4E9CA2-C706-4640-84AA-27549B4201D1}">
      <dgm:prSet custT="1"/>
      <dgm:spPr/>
      <dgm:t>
        <a:bodyPr/>
        <a:lstStyle/>
        <a:p>
          <a:r>
            <a:rPr lang="ru-RU" sz="1600" dirty="0"/>
            <a:t>Эксель-файлы</a:t>
          </a:r>
        </a:p>
      </dgm:t>
    </dgm:pt>
    <dgm:pt modelId="{1942E653-4751-4FCE-B4B8-2DF406C8696B}" type="parTrans" cxnId="{B7B7BE6A-09C2-4C12-B927-F47AF468643D}">
      <dgm:prSet/>
      <dgm:spPr/>
      <dgm:t>
        <a:bodyPr/>
        <a:lstStyle/>
        <a:p>
          <a:endParaRPr lang="ru-RU" sz="1800"/>
        </a:p>
      </dgm:t>
    </dgm:pt>
    <dgm:pt modelId="{153AAEF3-EC1B-45E3-96F4-7B3605B314F9}" type="sibTrans" cxnId="{B7B7BE6A-09C2-4C12-B927-F47AF468643D}">
      <dgm:prSet/>
      <dgm:spPr/>
      <dgm:t>
        <a:bodyPr/>
        <a:lstStyle/>
        <a:p>
          <a:endParaRPr lang="ru-RU" sz="1800"/>
        </a:p>
      </dgm:t>
    </dgm:pt>
    <dgm:pt modelId="{6DDE95D7-5A99-4782-AB8C-7E4C20003642}">
      <dgm:prSet custT="1"/>
      <dgm:spPr/>
      <dgm:t>
        <a:bodyPr/>
        <a:lstStyle/>
        <a:p>
          <a:r>
            <a:rPr lang="en-US" sz="1600" dirty="0"/>
            <a:t>PDF</a:t>
          </a:r>
          <a:endParaRPr lang="ru-RU" sz="1600" dirty="0"/>
        </a:p>
      </dgm:t>
    </dgm:pt>
    <dgm:pt modelId="{9712B3D2-6ED2-4A9F-9CDA-C159D3CCD3E5}" type="parTrans" cxnId="{925EC5B8-DB0C-4ADB-A950-4E16797C06F6}">
      <dgm:prSet/>
      <dgm:spPr/>
      <dgm:t>
        <a:bodyPr/>
        <a:lstStyle/>
        <a:p>
          <a:endParaRPr lang="ru-RU" sz="1800"/>
        </a:p>
      </dgm:t>
    </dgm:pt>
    <dgm:pt modelId="{AFAFE188-DE08-4349-8643-FB493486A9B6}" type="sibTrans" cxnId="{925EC5B8-DB0C-4ADB-A950-4E16797C06F6}">
      <dgm:prSet/>
      <dgm:spPr/>
      <dgm:t>
        <a:bodyPr/>
        <a:lstStyle/>
        <a:p>
          <a:endParaRPr lang="ru-RU" sz="1800"/>
        </a:p>
      </dgm:t>
    </dgm:pt>
    <dgm:pt modelId="{67D90977-03B7-4888-8C92-C3D7DC1F25BE}">
      <dgm:prSet custT="1"/>
      <dgm:spPr/>
      <dgm:t>
        <a:bodyPr/>
        <a:lstStyle/>
        <a:p>
          <a:r>
            <a:rPr lang="en-US" sz="1600" dirty="0"/>
            <a:t>…</a:t>
          </a:r>
          <a:endParaRPr lang="ru-RU" sz="1600" dirty="0"/>
        </a:p>
      </dgm:t>
    </dgm:pt>
    <dgm:pt modelId="{5C27FDE9-35B0-4190-A39F-1E8FC08B10FF}" type="parTrans" cxnId="{4AE43E52-D49F-4154-80FD-B0900782A39B}">
      <dgm:prSet/>
      <dgm:spPr/>
      <dgm:t>
        <a:bodyPr/>
        <a:lstStyle/>
        <a:p>
          <a:endParaRPr lang="ru-RU" sz="1800"/>
        </a:p>
      </dgm:t>
    </dgm:pt>
    <dgm:pt modelId="{B73D4EE1-BE3C-4F7C-A0D6-23C124A2ABC3}" type="sibTrans" cxnId="{4AE43E52-D49F-4154-80FD-B0900782A39B}">
      <dgm:prSet/>
      <dgm:spPr/>
      <dgm:t>
        <a:bodyPr/>
        <a:lstStyle/>
        <a:p>
          <a:endParaRPr lang="ru-RU" sz="1800"/>
        </a:p>
      </dgm:t>
    </dgm:pt>
    <dgm:pt modelId="{EB840DBC-CFB1-48C0-9D6B-6CBF0DD5E6AA}">
      <dgm:prSet custT="1"/>
      <dgm:spPr/>
      <dgm:t>
        <a:bodyPr/>
        <a:lstStyle/>
        <a:p>
          <a:r>
            <a:rPr lang="ru-RU" sz="1600" dirty="0"/>
            <a:t>Очистка</a:t>
          </a:r>
        </a:p>
      </dgm:t>
    </dgm:pt>
    <dgm:pt modelId="{C82F9DD4-F35C-4A08-812C-A877E10FEF92}" type="parTrans" cxnId="{36451115-8E97-4A44-B27A-048A7D110676}">
      <dgm:prSet/>
      <dgm:spPr/>
      <dgm:t>
        <a:bodyPr/>
        <a:lstStyle/>
        <a:p>
          <a:endParaRPr lang="ru-RU" sz="1800"/>
        </a:p>
      </dgm:t>
    </dgm:pt>
    <dgm:pt modelId="{53D91461-9097-4831-B87E-8646F8948A36}" type="sibTrans" cxnId="{36451115-8E97-4A44-B27A-048A7D110676}">
      <dgm:prSet/>
      <dgm:spPr/>
      <dgm:t>
        <a:bodyPr/>
        <a:lstStyle/>
        <a:p>
          <a:endParaRPr lang="ru-RU" sz="1800"/>
        </a:p>
      </dgm:t>
    </dgm:pt>
    <dgm:pt modelId="{CE191F30-DF4C-4E1F-950A-7789F9295F15}">
      <dgm:prSet custT="1"/>
      <dgm:spPr/>
      <dgm:t>
        <a:bodyPr/>
        <a:lstStyle/>
        <a:p>
          <a:r>
            <a:rPr lang="ru-RU" sz="1600" dirty="0"/>
            <a:t>Приведение к Нормальным формам</a:t>
          </a:r>
        </a:p>
      </dgm:t>
    </dgm:pt>
    <dgm:pt modelId="{36D6BC83-4BE0-460D-BA75-DCC102F937EF}" type="parTrans" cxnId="{552FEF40-FE17-4083-9ABB-CED672B9FB1D}">
      <dgm:prSet/>
      <dgm:spPr/>
      <dgm:t>
        <a:bodyPr/>
        <a:lstStyle/>
        <a:p>
          <a:endParaRPr lang="ru-RU" sz="1800"/>
        </a:p>
      </dgm:t>
    </dgm:pt>
    <dgm:pt modelId="{A7663913-8062-4D7D-B5B7-A3F4AE506D13}" type="sibTrans" cxnId="{552FEF40-FE17-4083-9ABB-CED672B9FB1D}">
      <dgm:prSet/>
      <dgm:spPr/>
      <dgm:t>
        <a:bodyPr/>
        <a:lstStyle/>
        <a:p>
          <a:endParaRPr lang="ru-RU" sz="1800"/>
        </a:p>
      </dgm:t>
    </dgm:pt>
    <dgm:pt modelId="{BEAD0B82-6CC3-40A8-B0A2-0D2FED63B37B}">
      <dgm:prSet custT="1"/>
      <dgm:spPr/>
      <dgm:t>
        <a:bodyPr/>
        <a:lstStyle/>
        <a:p>
          <a:r>
            <a:rPr lang="ru-RU" sz="1600" dirty="0"/>
            <a:t>Обогащение</a:t>
          </a:r>
        </a:p>
      </dgm:t>
    </dgm:pt>
    <dgm:pt modelId="{5E8369FD-CAAD-4D35-963D-EABF550EE025}" type="parTrans" cxnId="{0CCA7E6C-5337-4C7E-AD31-57440BDF6C11}">
      <dgm:prSet/>
      <dgm:spPr/>
      <dgm:t>
        <a:bodyPr/>
        <a:lstStyle/>
        <a:p>
          <a:endParaRPr lang="ru-RU" sz="1800"/>
        </a:p>
      </dgm:t>
    </dgm:pt>
    <dgm:pt modelId="{2DA60453-0700-4CAB-A82F-6B287F5DFFB2}" type="sibTrans" cxnId="{0CCA7E6C-5337-4C7E-AD31-57440BDF6C11}">
      <dgm:prSet/>
      <dgm:spPr/>
      <dgm:t>
        <a:bodyPr/>
        <a:lstStyle/>
        <a:p>
          <a:endParaRPr lang="ru-RU" sz="1800"/>
        </a:p>
      </dgm:t>
    </dgm:pt>
    <dgm:pt modelId="{BBDF17C4-A423-4DD4-A06D-C224EC66226E}">
      <dgm:prSet custT="1"/>
      <dgm:spPr/>
      <dgm:t>
        <a:bodyPr/>
        <a:lstStyle/>
        <a:p>
          <a:r>
            <a:rPr lang="ru-RU" sz="1600" dirty="0"/>
            <a:t>Добавление вычисляемых данных</a:t>
          </a:r>
        </a:p>
      </dgm:t>
    </dgm:pt>
    <dgm:pt modelId="{AECDF053-86A6-4327-B9E6-332462337245}" type="parTrans" cxnId="{72DA83C9-82AF-4A02-81D3-8F2E758EFCC6}">
      <dgm:prSet/>
      <dgm:spPr/>
      <dgm:t>
        <a:bodyPr/>
        <a:lstStyle/>
        <a:p>
          <a:endParaRPr lang="ru-RU" sz="1800"/>
        </a:p>
      </dgm:t>
    </dgm:pt>
    <dgm:pt modelId="{7A843087-374E-4FB8-AC18-1D3A22214380}" type="sibTrans" cxnId="{72DA83C9-82AF-4A02-81D3-8F2E758EFCC6}">
      <dgm:prSet/>
      <dgm:spPr/>
      <dgm:t>
        <a:bodyPr/>
        <a:lstStyle/>
        <a:p>
          <a:endParaRPr lang="ru-RU" sz="1800"/>
        </a:p>
      </dgm:t>
    </dgm:pt>
    <dgm:pt modelId="{6C031447-4F04-47A4-87F0-AD99465AEBAA}">
      <dgm:prSet phldrT="[Текст]" custT="1"/>
      <dgm:spPr/>
      <dgm:t>
        <a:bodyPr/>
        <a:lstStyle/>
        <a:p>
          <a:r>
            <a:rPr lang="ru-RU" sz="1600" dirty="0"/>
            <a:t>Установка связей</a:t>
          </a:r>
        </a:p>
      </dgm:t>
    </dgm:pt>
    <dgm:pt modelId="{E8D571A1-A3A9-481A-B27C-BCF284EDC2AC}" type="parTrans" cxnId="{B599C0DB-7E08-4AAB-8091-62EF159EDE5A}">
      <dgm:prSet/>
      <dgm:spPr/>
      <dgm:t>
        <a:bodyPr/>
        <a:lstStyle/>
        <a:p>
          <a:endParaRPr lang="ru-RU" sz="1800"/>
        </a:p>
      </dgm:t>
    </dgm:pt>
    <dgm:pt modelId="{F7D89062-A5B5-4D36-962A-3AF64BF93647}" type="sibTrans" cxnId="{B599C0DB-7E08-4AAB-8091-62EF159EDE5A}">
      <dgm:prSet/>
      <dgm:spPr/>
      <dgm:t>
        <a:bodyPr/>
        <a:lstStyle/>
        <a:p>
          <a:endParaRPr lang="ru-RU" sz="1800"/>
        </a:p>
      </dgm:t>
    </dgm:pt>
    <dgm:pt modelId="{39B56357-D2A9-49B4-B0B4-355E608437B5}">
      <dgm:prSet phldrT="[Текст]" custT="1"/>
      <dgm:spPr/>
      <dgm:t>
        <a:bodyPr/>
        <a:lstStyle/>
        <a:p>
          <a:r>
            <a:rPr lang="ru-RU" sz="1600" dirty="0"/>
            <a:t>Объединение таблиц по необходимости</a:t>
          </a:r>
        </a:p>
      </dgm:t>
    </dgm:pt>
    <dgm:pt modelId="{8C863E1C-5125-45F4-A562-ABBCAC25F969}" type="parTrans" cxnId="{251A8F1B-7AF9-4BC7-A237-EED003EB589B}">
      <dgm:prSet/>
      <dgm:spPr/>
      <dgm:t>
        <a:bodyPr/>
        <a:lstStyle/>
        <a:p>
          <a:endParaRPr lang="ru-RU" sz="1800"/>
        </a:p>
      </dgm:t>
    </dgm:pt>
    <dgm:pt modelId="{5265B96C-8CDD-4034-871D-39C1A4C33790}" type="sibTrans" cxnId="{251A8F1B-7AF9-4BC7-A237-EED003EB589B}">
      <dgm:prSet/>
      <dgm:spPr/>
      <dgm:t>
        <a:bodyPr/>
        <a:lstStyle/>
        <a:p>
          <a:endParaRPr lang="ru-RU" sz="1800"/>
        </a:p>
      </dgm:t>
    </dgm:pt>
    <dgm:pt modelId="{9E85BF56-1086-4D61-853E-05DCD90AE0C0}">
      <dgm:prSet phldrT="[Текст]" custT="1"/>
      <dgm:spPr/>
      <dgm:t>
        <a:bodyPr/>
        <a:lstStyle/>
        <a:p>
          <a:r>
            <a:rPr lang="ru-RU" sz="1200" dirty="0"/>
            <a:t>Обработка данных</a:t>
          </a:r>
        </a:p>
      </dgm:t>
    </dgm:pt>
    <dgm:pt modelId="{8C36D1A7-0D8A-4FF9-8373-807CA5798C48}" type="parTrans" cxnId="{B1DAFF78-8121-4443-83DD-7580B820901D}">
      <dgm:prSet/>
      <dgm:spPr/>
      <dgm:t>
        <a:bodyPr/>
        <a:lstStyle/>
        <a:p>
          <a:endParaRPr lang="ru-RU" sz="1800"/>
        </a:p>
      </dgm:t>
    </dgm:pt>
    <dgm:pt modelId="{AC81E85F-997A-4B6F-AC35-CDBC15AF928C}" type="sibTrans" cxnId="{B1DAFF78-8121-4443-83DD-7580B820901D}">
      <dgm:prSet/>
      <dgm:spPr/>
      <dgm:t>
        <a:bodyPr/>
        <a:lstStyle/>
        <a:p>
          <a:endParaRPr lang="ru-RU" sz="1800"/>
        </a:p>
      </dgm:t>
    </dgm:pt>
    <dgm:pt modelId="{8AAC7879-C661-4C10-8B59-0D9442B41854}">
      <dgm:prSet phldrT="[Текст]" custT="1"/>
      <dgm:spPr/>
      <dgm:t>
        <a:bodyPr/>
        <a:lstStyle/>
        <a:p>
          <a:r>
            <a:rPr lang="ru-RU" sz="1200" dirty="0"/>
            <a:t>Визуализация данных</a:t>
          </a:r>
        </a:p>
      </dgm:t>
    </dgm:pt>
    <dgm:pt modelId="{306D94EA-7761-4B04-9FC0-7714D82BE02E}" type="parTrans" cxnId="{DFF48CA6-35E4-4F84-9FEB-349434F22505}">
      <dgm:prSet/>
      <dgm:spPr/>
      <dgm:t>
        <a:bodyPr/>
        <a:lstStyle/>
        <a:p>
          <a:endParaRPr lang="ru-RU" sz="1800"/>
        </a:p>
      </dgm:t>
    </dgm:pt>
    <dgm:pt modelId="{40082547-0BF8-46DC-9653-CA96C0F6386E}" type="sibTrans" cxnId="{DFF48CA6-35E4-4F84-9FEB-349434F22505}">
      <dgm:prSet/>
      <dgm:spPr/>
      <dgm:t>
        <a:bodyPr/>
        <a:lstStyle/>
        <a:p>
          <a:endParaRPr lang="ru-RU" sz="1800"/>
        </a:p>
      </dgm:t>
    </dgm:pt>
    <dgm:pt modelId="{E4968217-35E0-4079-BE8F-7844CB3819EA}">
      <dgm:prSet phldrT="[Текст]" custT="1"/>
      <dgm:spPr/>
      <dgm:t>
        <a:bodyPr/>
        <a:lstStyle/>
        <a:p>
          <a:r>
            <a:rPr lang="ru-RU" sz="1200" dirty="0"/>
            <a:t>Публикация данных</a:t>
          </a:r>
        </a:p>
      </dgm:t>
    </dgm:pt>
    <dgm:pt modelId="{30C55199-1DF2-4D56-95D6-4C32E5D60BDF}" type="parTrans" cxnId="{6771796F-28A0-4451-AAA7-2EA4AA6EC4CE}">
      <dgm:prSet/>
      <dgm:spPr/>
      <dgm:t>
        <a:bodyPr/>
        <a:lstStyle/>
        <a:p>
          <a:endParaRPr lang="ru-RU" sz="1800"/>
        </a:p>
      </dgm:t>
    </dgm:pt>
    <dgm:pt modelId="{648E749E-3290-45B8-8730-284DAC796CBB}" type="sibTrans" cxnId="{6771796F-28A0-4451-AAA7-2EA4AA6EC4CE}">
      <dgm:prSet/>
      <dgm:spPr/>
      <dgm:t>
        <a:bodyPr/>
        <a:lstStyle/>
        <a:p>
          <a:endParaRPr lang="ru-RU" sz="1800"/>
        </a:p>
      </dgm:t>
    </dgm:pt>
    <dgm:pt modelId="{C15715E3-158C-41FC-9786-9ADF5CC9EE09}">
      <dgm:prSet phldrT="[Текст]" custT="1"/>
      <dgm:spPr/>
      <dgm:t>
        <a:bodyPr/>
        <a:lstStyle/>
        <a:p>
          <a:r>
            <a:rPr lang="ru-RU" sz="1600" dirty="0" err="1"/>
            <a:t>Дашборды</a:t>
          </a:r>
          <a:r>
            <a:rPr lang="ru-RU" sz="1600" dirty="0"/>
            <a:t>, графики</a:t>
          </a:r>
        </a:p>
      </dgm:t>
    </dgm:pt>
    <dgm:pt modelId="{582ACCF2-7606-4B22-888F-09B6C351F80B}" type="parTrans" cxnId="{D7DA43DF-9363-46EE-B013-9B7EA93AA16F}">
      <dgm:prSet/>
      <dgm:spPr/>
      <dgm:t>
        <a:bodyPr/>
        <a:lstStyle/>
        <a:p>
          <a:endParaRPr lang="ru-RU" sz="1800"/>
        </a:p>
      </dgm:t>
    </dgm:pt>
    <dgm:pt modelId="{9508F112-405B-4F99-AAE2-07C6778465AE}" type="sibTrans" cxnId="{D7DA43DF-9363-46EE-B013-9B7EA93AA16F}">
      <dgm:prSet/>
      <dgm:spPr/>
      <dgm:t>
        <a:bodyPr/>
        <a:lstStyle/>
        <a:p>
          <a:endParaRPr lang="ru-RU" sz="1800"/>
        </a:p>
      </dgm:t>
    </dgm:pt>
    <dgm:pt modelId="{5A5198BA-89AF-4A2C-B7BF-D51F631F2349}">
      <dgm:prSet phldrT="[Текст]" custT="1"/>
      <dgm:spPr/>
      <dgm:t>
        <a:bodyPr/>
        <a:lstStyle/>
        <a:p>
          <a:r>
            <a:rPr lang="ru-RU" sz="1600" dirty="0"/>
            <a:t>Добавление вычислений</a:t>
          </a:r>
        </a:p>
      </dgm:t>
    </dgm:pt>
    <dgm:pt modelId="{27501793-CA9F-44EB-A007-54303C875CDD}" type="parTrans" cxnId="{88AE77E7-8BFC-467F-AE45-D0FB3B4956C6}">
      <dgm:prSet/>
      <dgm:spPr/>
      <dgm:t>
        <a:bodyPr/>
        <a:lstStyle/>
        <a:p>
          <a:endParaRPr lang="ru-RU" sz="1800"/>
        </a:p>
      </dgm:t>
    </dgm:pt>
    <dgm:pt modelId="{69FC3A49-0147-456B-A1DD-A7AE729CB625}" type="sibTrans" cxnId="{88AE77E7-8BFC-467F-AE45-D0FB3B4956C6}">
      <dgm:prSet/>
      <dgm:spPr/>
      <dgm:t>
        <a:bodyPr/>
        <a:lstStyle/>
        <a:p>
          <a:endParaRPr lang="ru-RU" sz="1800"/>
        </a:p>
      </dgm:t>
    </dgm:pt>
    <dgm:pt modelId="{D33B4EFC-F036-4D91-BF00-03F67B65265F}">
      <dgm:prSet phldrT="[Текст]" custT="1"/>
      <dgm:spPr/>
      <dgm:t>
        <a:bodyPr/>
        <a:lstStyle/>
        <a:p>
          <a:r>
            <a:rPr lang="ru-RU" sz="1600" dirty="0"/>
            <a:t>Добавление мер</a:t>
          </a:r>
        </a:p>
      </dgm:t>
    </dgm:pt>
    <dgm:pt modelId="{CDB7D75B-AA74-436B-B138-1C347D756DB1}" type="parTrans" cxnId="{1DA51494-F10D-4687-AC22-391041D250B7}">
      <dgm:prSet/>
      <dgm:spPr/>
      <dgm:t>
        <a:bodyPr/>
        <a:lstStyle/>
        <a:p>
          <a:endParaRPr lang="ru-RU" sz="1800"/>
        </a:p>
      </dgm:t>
    </dgm:pt>
    <dgm:pt modelId="{CBFBAFCB-29CA-423E-8D9F-D8C477EE9D17}" type="sibTrans" cxnId="{1DA51494-F10D-4687-AC22-391041D250B7}">
      <dgm:prSet/>
      <dgm:spPr/>
      <dgm:t>
        <a:bodyPr/>
        <a:lstStyle/>
        <a:p>
          <a:endParaRPr lang="ru-RU" sz="1800"/>
        </a:p>
      </dgm:t>
    </dgm:pt>
    <dgm:pt modelId="{1611E45B-72D4-418E-85AA-67E7AB0FF8EA}">
      <dgm:prSet phldrT="[Текст]" custT="1"/>
      <dgm:spPr/>
      <dgm:t>
        <a:bodyPr/>
        <a:lstStyle/>
        <a:p>
          <a:r>
            <a:rPr lang="ru-RU" sz="1600" dirty="0"/>
            <a:t>Для мобильных устройств</a:t>
          </a:r>
        </a:p>
      </dgm:t>
    </dgm:pt>
    <dgm:pt modelId="{A575EB72-4692-4DE9-BF7F-47DD2324BF26}" type="parTrans" cxnId="{41AF51C1-B558-4004-BD19-2D76D98A4BA0}">
      <dgm:prSet/>
      <dgm:spPr/>
      <dgm:t>
        <a:bodyPr/>
        <a:lstStyle/>
        <a:p>
          <a:endParaRPr lang="ru-RU" sz="1800"/>
        </a:p>
      </dgm:t>
    </dgm:pt>
    <dgm:pt modelId="{C3F6718E-3C28-4897-9A71-F91BB1A20DFB}" type="sibTrans" cxnId="{41AF51C1-B558-4004-BD19-2D76D98A4BA0}">
      <dgm:prSet/>
      <dgm:spPr/>
      <dgm:t>
        <a:bodyPr/>
        <a:lstStyle/>
        <a:p>
          <a:endParaRPr lang="ru-RU" sz="1800"/>
        </a:p>
      </dgm:t>
    </dgm:pt>
    <dgm:pt modelId="{651CCA50-6C3C-4B00-810A-A78B1EB3C42D}">
      <dgm:prSet phldrT="[Текст]" custT="1"/>
      <dgm:spPr/>
      <dgm:t>
        <a:bodyPr/>
        <a:lstStyle/>
        <a:p>
          <a:r>
            <a:rPr lang="ru-RU" sz="1600" dirty="0"/>
            <a:t>В облако</a:t>
          </a:r>
        </a:p>
      </dgm:t>
    </dgm:pt>
    <dgm:pt modelId="{30A1E393-3C9D-4CBB-82AE-527FE74743FE}" type="parTrans" cxnId="{5AF60AEE-12B0-4873-86E4-7B503A76E7CA}">
      <dgm:prSet/>
      <dgm:spPr/>
      <dgm:t>
        <a:bodyPr/>
        <a:lstStyle/>
        <a:p>
          <a:endParaRPr lang="ru-RU" sz="1800"/>
        </a:p>
      </dgm:t>
    </dgm:pt>
    <dgm:pt modelId="{478FA006-8A07-46F7-966B-12D0C46671F6}" type="sibTrans" cxnId="{5AF60AEE-12B0-4873-86E4-7B503A76E7CA}">
      <dgm:prSet/>
      <dgm:spPr/>
      <dgm:t>
        <a:bodyPr/>
        <a:lstStyle/>
        <a:p>
          <a:endParaRPr lang="ru-RU" sz="1800"/>
        </a:p>
      </dgm:t>
    </dgm:pt>
    <dgm:pt modelId="{5DB7F2B4-ED90-4B71-85A1-61FA499C539D}" type="pres">
      <dgm:prSet presAssocID="{92D22EB8-FA94-4BFF-9ACC-0EE474CBDE04}" presName="Name0" presStyleCnt="0">
        <dgm:presLayoutVars>
          <dgm:dir/>
          <dgm:animLvl val="lvl"/>
          <dgm:resizeHandles val="exact"/>
        </dgm:presLayoutVars>
      </dgm:prSet>
      <dgm:spPr/>
    </dgm:pt>
    <dgm:pt modelId="{DE045DD6-0A2D-44B3-925D-E8DC3481519A}" type="pres">
      <dgm:prSet presAssocID="{75754F4D-EF4B-4368-906E-F93A0529727B}" presName="compositeNode" presStyleCnt="0">
        <dgm:presLayoutVars>
          <dgm:bulletEnabled val="1"/>
        </dgm:presLayoutVars>
      </dgm:prSet>
      <dgm:spPr/>
    </dgm:pt>
    <dgm:pt modelId="{CF86EB12-84E8-4619-8F8F-26C6DED67A2B}" type="pres">
      <dgm:prSet presAssocID="{75754F4D-EF4B-4368-906E-F93A0529727B}" presName="bgRect" presStyleLbl="node1" presStyleIdx="0" presStyleCnt="6"/>
      <dgm:spPr/>
    </dgm:pt>
    <dgm:pt modelId="{990880DD-F16B-418F-A9FE-B7BFD4EB5C55}" type="pres">
      <dgm:prSet presAssocID="{75754F4D-EF4B-4368-906E-F93A0529727B}" presName="parentNode" presStyleLbl="node1" presStyleIdx="0" presStyleCnt="6">
        <dgm:presLayoutVars>
          <dgm:chMax val="0"/>
          <dgm:bulletEnabled val="1"/>
        </dgm:presLayoutVars>
      </dgm:prSet>
      <dgm:spPr/>
    </dgm:pt>
    <dgm:pt modelId="{EE45DD70-2F56-47D5-A532-A6D1730C550B}" type="pres">
      <dgm:prSet presAssocID="{75754F4D-EF4B-4368-906E-F93A0529727B}" presName="childNode" presStyleLbl="node1" presStyleIdx="0" presStyleCnt="6">
        <dgm:presLayoutVars>
          <dgm:bulletEnabled val="1"/>
        </dgm:presLayoutVars>
      </dgm:prSet>
      <dgm:spPr/>
    </dgm:pt>
    <dgm:pt modelId="{7CA35E37-A182-4DC4-A60E-021DD01BDED4}" type="pres">
      <dgm:prSet presAssocID="{6433971D-F5E8-4C27-81A8-F43CF6AC8BAF}" presName="hSp" presStyleCnt="0"/>
      <dgm:spPr/>
    </dgm:pt>
    <dgm:pt modelId="{606E8706-22F0-4779-AADF-CE2D6A8E9E12}" type="pres">
      <dgm:prSet presAssocID="{6433971D-F5E8-4C27-81A8-F43CF6AC8BAF}" presName="vProcSp" presStyleCnt="0"/>
      <dgm:spPr/>
    </dgm:pt>
    <dgm:pt modelId="{7802BF4D-ABFD-4713-B3C9-8214D3DD6F2B}" type="pres">
      <dgm:prSet presAssocID="{6433971D-F5E8-4C27-81A8-F43CF6AC8BAF}" presName="vSp1" presStyleCnt="0"/>
      <dgm:spPr/>
    </dgm:pt>
    <dgm:pt modelId="{0CF3D6F8-149C-44B3-867D-D04845108E78}" type="pres">
      <dgm:prSet presAssocID="{6433971D-F5E8-4C27-81A8-F43CF6AC8BAF}" presName="simulatedConn" presStyleLbl="solidFgAcc1" presStyleIdx="0" presStyleCnt="5"/>
      <dgm:spPr/>
    </dgm:pt>
    <dgm:pt modelId="{2D1695FD-C92B-4FA0-AD54-278A13F06B9C}" type="pres">
      <dgm:prSet presAssocID="{6433971D-F5E8-4C27-81A8-F43CF6AC8BAF}" presName="vSp2" presStyleCnt="0"/>
      <dgm:spPr/>
    </dgm:pt>
    <dgm:pt modelId="{20C3B149-D161-4AAB-8B13-545800C93000}" type="pres">
      <dgm:prSet presAssocID="{6433971D-F5E8-4C27-81A8-F43CF6AC8BAF}" presName="sibTrans" presStyleCnt="0"/>
      <dgm:spPr/>
    </dgm:pt>
    <dgm:pt modelId="{CDCE699D-B672-46F1-9D3D-3C0FA54504A2}" type="pres">
      <dgm:prSet presAssocID="{749EAA33-4034-4BA0-BECE-1996CAD59EC3}" presName="compositeNode" presStyleCnt="0">
        <dgm:presLayoutVars>
          <dgm:bulletEnabled val="1"/>
        </dgm:presLayoutVars>
      </dgm:prSet>
      <dgm:spPr/>
    </dgm:pt>
    <dgm:pt modelId="{475E1E40-B945-45CF-ACDC-3DBDA9DDD2B2}" type="pres">
      <dgm:prSet presAssocID="{749EAA33-4034-4BA0-BECE-1996CAD59EC3}" presName="bgRect" presStyleLbl="node1" presStyleIdx="1" presStyleCnt="6"/>
      <dgm:spPr/>
    </dgm:pt>
    <dgm:pt modelId="{E4C67FC4-2D33-44D4-9619-1722D1CF9861}" type="pres">
      <dgm:prSet presAssocID="{749EAA33-4034-4BA0-BECE-1996CAD59EC3}" presName="parentNode" presStyleLbl="node1" presStyleIdx="1" presStyleCnt="6">
        <dgm:presLayoutVars>
          <dgm:chMax val="0"/>
          <dgm:bulletEnabled val="1"/>
        </dgm:presLayoutVars>
      </dgm:prSet>
      <dgm:spPr/>
    </dgm:pt>
    <dgm:pt modelId="{D3E8DFD2-ACCC-448F-A0EA-E2A8A6E5C467}" type="pres">
      <dgm:prSet presAssocID="{749EAA33-4034-4BA0-BECE-1996CAD59EC3}" presName="childNode" presStyleLbl="node1" presStyleIdx="1" presStyleCnt="6">
        <dgm:presLayoutVars>
          <dgm:bulletEnabled val="1"/>
        </dgm:presLayoutVars>
      </dgm:prSet>
      <dgm:spPr/>
    </dgm:pt>
    <dgm:pt modelId="{376ABB99-5628-405C-845A-FC7094451905}" type="pres">
      <dgm:prSet presAssocID="{684E0D9C-78F5-4CD7-A0B9-7797909C218C}" presName="hSp" presStyleCnt="0"/>
      <dgm:spPr/>
    </dgm:pt>
    <dgm:pt modelId="{B5B0BF3C-E273-4191-AAFE-D7EF3491D7D1}" type="pres">
      <dgm:prSet presAssocID="{684E0D9C-78F5-4CD7-A0B9-7797909C218C}" presName="vProcSp" presStyleCnt="0"/>
      <dgm:spPr/>
    </dgm:pt>
    <dgm:pt modelId="{5A57FC9A-5803-43F5-AC8C-3B964D0E4A91}" type="pres">
      <dgm:prSet presAssocID="{684E0D9C-78F5-4CD7-A0B9-7797909C218C}" presName="vSp1" presStyleCnt="0"/>
      <dgm:spPr/>
    </dgm:pt>
    <dgm:pt modelId="{8DFA05F8-3982-45C8-A2F3-F6918EDC00D3}" type="pres">
      <dgm:prSet presAssocID="{684E0D9C-78F5-4CD7-A0B9-7797909C218C}" presName="simulatedConn" presStyleLbl="solidFgAcc1" presStyleIdx="1" presStyleCnt="5"/>
      <dgm:spPr/>
    </dgm:pt>
    <dgm:pt modelId="{89DC4196-37FD-45B8-970F-686A127CF6FC}" type="pres">
      <dgm:prSet presAssocID="{684E0D9C-78F5-4CD7-A0B9-7797909C218C}" presName="vSp2" presStyleCnt="0"/>
      <dgm:spPr/>
    </dgm:pt>
    <dgm:pt modelId="{6AF7E016-143E-40AF-AAD9-C9D6222B471F}" type="pres">
      <dgm:prSet presAssocID="{684E0D9C-78F5-4CD7-A0B9-7797909C218C}" presName="sibTrans" presStyleCnt="0"/>
      <dgm:spPr/>
    </dgm:pt>
    <dgm:pt modelId="{C02448CA-DAE3-4461-8DDC-30CE338EFD24}" type="pres">
      <dgm:prSet presAssocID="{165D2ABF-693D-4059-9A82-AB35221F0FCB}" presName="compositeNode" presStyleCnt="0">
        <dgm:presLayoutVars>
          <dgm:bulletEnabled val="1"/>
        </dgm:presLayoutVars>
      </dgm:prSet>
      <dgm:spPr/>
    </dgm:pt>
    <dgm:pt modelId="{32FC6C54-6657-455A-940B-07C1410B6F95}" type="pres">
      <dgm:prSet presAssocID="{165D2ABF-693D-4059-9A82-AB35221F0FCB}" presName="bgRect" presStyleLbl="node1" presStyleIdx="2" presStyleCnt="6"/>
      <dgm:spPr/>
    </dgm:pt>
    <dgm:pt modelId="{BF6D9B3B-6E3D-4097-91B0-8CF7DF28DD4E}" type="pres">
      <dgm:prSet presAssocID="{165D2ABF-693D-4059-9A82-AB35221F0FCB}" presName="parentNode" presStyleLbl="node1" presStyleIdx="2" presStyleCnt="6">
        <dgm:presLayoutVars>
          <dgm:chMax val="0"/>
          <dgm:bulletEnabled val="1"/>
        </dgm:presLayoutVars>
      </dgm:prSet>
      <dgm:spPr/>
    </dgm:pt>
    <dgm:pt modelId="{2AB8B9D0-CFF1-4595-9D48-9B5D55E5A570}" type="pres">
      <dgm:prSet presAssocID="{165D2ABF-693D-4059-9A82-AB35221F0FCB}" presName="childNode" presStyleLbl="node1" presStyleIdx="2" presStyleCnt="6">
        <dgm:presLayoutVars>
          <dgm:bulletEnabled val="1"/>
        </dgm:presLayoutVars>
      </dgm:prSet>
      <dgm:spPr/>
    </dgm:pt>
    <dgm:pt modelId="{64DFBB8C-FAB6-46DF-9460-4F44C6ECCCAD}" type="pres">
      <dgm:prSet presAssocID="{9AAFBBE8-72F2-4D01-82D9-A4267D5C949E}" presName="hSp" presStyleCnt="0"/>
      <dgm:spPr/>
    </dgm:pt>
    <dgm:pt modelId="{6040E24A-0D3E-4A0B-916E-47FF4DFE5EC1}" type="pres">
      <dgm:prSet presAssocID="{9AAFBBE8-72F2-4D01-82D9-A4267D5C949E}" presName="vProcSp" presStyleCnt="0"/>
      <dgm:spPr/>
    </dgm:pt>
    <dgm:pt modelId="{E46E5CF3-5572-4774-B2B2-55659DD34047}" type="pres">
      <dgm:prSet presAssocID="{9AAFBBE8-72F2-4D01-82D9-A4267D5C949E}" presName="vSp1" presStyleCnt="0"/>
      <dgm:spPr/>
    </dgm:pt>
    <dgm:pt modelId="{A5913E9A-898A-45EE-96DF-21C29F4AB96E}" type="pres">
      <dgm:prSet presAssocID="{9AAFBBE8-72F2-4D01-82D9-A4267D5C949E}" presName="simulatedConn" presStyleLbl="solidFgAcc1" presStyleIdx="2" presStyleCnt="5"/>
      <dgm:spPr/>
    </dgm:pt>
    <dgm:pt modelId="{413854D0-A7D8-4D89-A2B6-3976349402BC}" type="pres">
      <dgm:prSet presAssocID="{9AAFBBE8-72F2-4D01-82D9-A4267D5C949E}" presName="vSp2" presStyleCnt="0"/>
      <dgm:spPr/>
    </dgm:pt>
    <dgm:pt modelId="{25890B20-06BE-41BA-8788-327B892DC2E5}" type="pres">
      <dgm:prSet presAssocID="{9AAFBBE8-72F2-4D01-82D9-A4267D5C949E}" presName="sibTrans" presStyleCnt="0"/>
      <dgm:spPr/>
    </dgm:pt>
    <dgm:pt modelId="{6FD0B5BA-7A33-43F0-9BDE-2A0CBD2B2F8C}" type="pres">
      <dgm:prSet presAssocID="{9E85BF56-1086-4D61-853E-05DCD90AE0C0}" presName="compositeNode" presStyleCnt="0">
        <dgm:presLayoutVars>
          <dgm:bulletEnabled val="1"/>
        </dgm:presLayoutVars>
      </dgm:prSet>
      <dgm:spPr/>
    </dgm:pt>
    <dgm:pt modelId="{2E336ED0-157E-46ED-9A99-A2238FCFA7E6}" type="pres">
      <dgm:prSet presAssocID="{9E85BF56-1086-4D61-853E-05DCD90AE0C0}" presName="bgRect" presStyleLbl="node1" presStyleIdx="3" presStyleCnt="6"/>
      <dgm:spPr/>
    </dgm:pt>
    <dgm:pt modelId="{F980D9B0-1806-40A9-B33E-C5353E46D618}" type="pres">
      <dgm:prSet presAssocID="{9E85BF56-1086-4D61-853E-05DCD90AE0C0}" presName="parentNode" presStyleLbl="node1" presStyleIdx="3" presStyleCnt="6">
        <dgm:presLayoutVars>
          <dgm:chMax val="0"/>
          <dgm:bulletEnabled val="1"/>
        </dgm:presLayoutVars>
      </dgm:prSet>
      <dgm:spPr/>
    </dgm:pt>
    <dgm:pt modelId="{EE6BB7EA-4585-45D5-B6FA-6EEF9D8EFA09}" type="pres">
      <dgm:prSet presAssocID="{9E85BF56-1086-4D61-853E-05DCD90AE0C0}" presName="childNode" presStyleLbl="node1" presStyleIdx="3" presStyleCnt="6">
        <dgm:presLayoutVars>
          <dgm:bulletEnabled val="1"/>
        </dgm:presLayoutVars>
      </dgm:prSet>
      <dgm:spPr/>
    </dgm:pt>
    <dgm:pt modelId="{BB676C9A-A503-474C-B17B-EE41D443AA72}" type="pres">
      <dgm:prSet presAssocID="{AC81E85F-997A-4B6F-AC35-CDBC15AF928C}" presName="hSp" presStyleCnt="0"/>
      <dgm:spPr/>
    </dgm:pt>
    <dgm:pt modelId="{C9D16057-3A41-4715-9670-D612F253D952}" type="pres">
      <dgm:prSet presAssocID="{AC81E85F-997A-4B6F-AC35-CDBC15AF928C}" presName="vProcSp" presStyleCnt="0"/>
      <dgm:spPr/>
    </dgm:pt>
    <dgm:pt modelId="{0F97E519-1BD9-4317-9A91-0D88CB8132F1}" type="pres">
      <dgm:prSet presAssocID="{AC81E85F-997A-4B6F-AC35-CDBC15AF928C}" presName="vSp1" presStyleCnt="0"/>
      <dgm:spPr/>
    </dgm:pt>
    <dgm:pt modelId="{84C7CDCA-6AF4-4B6B-B86B-7BDC80C3FF7E}" type="pres">
      <dgm:prSet presAssocID="{AC81E85F-997A-4B6F-AC35-CDBC15AF928C}" presName="simulatedConn" presStyleLbl="solidFgAcc1" presStyleIdx="3" presStyleCnt="5"/>
      <dgm:spPr/>
    </dgm:pt>
    <dgm:pt modelId="{A0F0D51F-D293-4D1F-913B-31DE941D1A09}" type="pres">
      <dgm:prSet presAssocID="{AC81E85F-997A-4B6F-AC35-CDBC15AF928C}" presName="vSp2" presStyleCnt="0"/>
      <dgm:spPr/>
    </dgm:pt>
    <dgm:pt modelId="{1A673769-32B8-4335-984A-5A20E3A3B233}" type="pres">
      <dgm:prSet presAssocID="{AC81E85F-997A-4B6F-AC35-CDBC15AF928C}" presName="sibTrans" presStyleCnt="0"/>
      <dgm:spPr/>
    </dgm:pt>
    <dgm:pt modelId="{136411F4-1270-4208-986F-626C8A033C93}" type="pres">
      <dgm:prSet presAssocID="{8AAC7879-C661-4C10-8B59-0D9442B41854}" presName="compositeNode" presStyleCnt="0">
        <dgm:presLayoutVars>
          <dgm:bulletEnabled val="1"/>
        </dgm:presLayoutVars>
      </dgm:prSet>
      <dgm:spPr/>
    </dgm:pt>
    <dgm:pt modelId="{E4EE7111-F7BB-41F3-B4B0-420E3F96C5DA}" type="pres">
      <dgm:prSet presAssocID="{8AAC7879-C661-4C10-8B59-0D9442B41854}" presName="bgRect" presStyleLbl="node1" presStyleIdx="4" presStyleCnt="6"/>
      <dgm:spPr/>
    </dgm:pt>
    <dgm:pt modelId="{254DCAF5-CA8B-4438-AD64-FD75C6E17AD2}" type="pres">
      <dgm:prSet presAssocID="{8AAC7879-C661-4C10-8B59-0D9442B41854}" presName="parentNode" presStyleLbl="node1" presStyleIdx="4" presStyleCnt="6">
        <dgm:presLayoutVars>
          <dgm:chMax val="0"/>
          <dgm:bulletEnabled val="1"/>
        </dgm:presLayoutVars>
      </dgm:prSet>
      <dgm:spPr/>
    </dgm:pt>
    <dgm:pt modelId="{3EFFD14D-4B35-479A-BA95-BD15C9C8DEFF}" type="pres">
      <dgm:prSet presAssocID="{8AAC7879-C661-4C10-8B59-0D9442B41854}" presName="childNode" presStyleLbl="node1" presStyleIdx="4" presStyleCnt="6">
        <dgm:presLayoutVars>
          <dgm:bulletEnabled val="1"/>
        </dgm:presLayoutVars>
      </dgm:prSet>
      <dgm:spPr/>
    </dgm:pt>
    <dgm:pt modelId="{745EE988-71EF-418F-A6F7-FF2348151657}" type="pres">
      <dgm:prSet presAssocID="{40082547-0BF8-46DC-9653-CA96C0F6386E}" presName="hSp" presStyleCnt="0"/>
      <dgm:spPr/>
    </dgm:pt>
    <dgm:pt modelId="{21FE6E5D-EBAA-473A-AAFF-A0D4201EF097}" type="pres">
      <dgm:prSet presAssocID="{40082547-0BF8-46DC-9653-CA96C0F6386E}" presName="vProcSp" presStyleCnt="0"/>
      <dgm:spPr/>
    </dgm:pt>
    <dgm:pt modelId="{BC17E4AB-7055-4583-8334-07C5EFE01ED5}" type="pres">
      <dgm:prSet presAssocID="{40082547-0BF8-46DC-9653-CA96C0F6386E}" presName="vSp1" presStyleCnt="0"/>
      <dgm:spPr/>
    </dgm:pt>
    <dgm:pt modelId="{65796A7B-766F-49B9-9950-3EEF2DECFC6E}" type="pres">
      <dgm:prSet presAssocID="{40082547-0BF8-46DC-9653-CA96C0F6386E}" presName="simulatedConn" presStyleLbl="solidFgAcc1" presStyleIdx="4" presStyleCnt="5"/>
      <dgm:spPr/>
    </dgm:pt>
    <dgm:pt modelId="{AD6CB6FF-45EC-4AF8-86A1-EDC955F58700}" type="pres">
      <dgm:prSet presAssocID="{40082547-0BF8-46DC-9653-CA96C0F6386E}" presName="vSp2" presStyleCnt="0"/>
      <dgm:spPr/>
    </dgm:pt>
    <dgm:pt modelId="{827CBBF5-B402-4763-A7FA-14B086D7354F}" type="pres">
      <dgm:prSet presAssocID="{40082547-0BF8-46DC-9653-CA96C0F6386E}" presName="sibTrans" presStyleCnt="0"/>
      <dgm:spPr/>
    </dgm:pt>
    <dgm:pt modelId="{4DD23C1B-1C4B-4288-BE01-B09FFA6EB2DC}" type="pres">
      <dgm:prSet presAssocID="{E4968217-35E0-4079-BE8F-7844CB3819EA}" presName="compositeNode" presStyleCnt="0">
        <dgm:presLayoutVars>
          <dgm:bulletEnabled val="1"/>
        </dgm:presLayoutVars>
      </dgm:prSet>
      <dgm:spPr/>
    </dgm:pt>
    <dgm:pt modelId="{2856026B-0C5C-4499-80AF-754A4CEA131E}" type="pres">
      <dgm:prSet presAssocID="{E4968217-35E0-4079-BE8F-7844CB3819EA}" presName="bgRect" presStyleLbl="node1" presStyleIdx="5" presStyleCnt="6"/>
      <dgm:spPr/>
    </dgm:pt>
    <dgm:pt modelId="{C0317362-6176-4049-B199-BB0714408182}" type="pres">
      <dgm:prSet presAssocID="{E4968217-35E0-4079-BE8F-7844CB3819EA}" presName="parentNode" presStyleLbl="node1" presStyleIdx="5" presStyleCnt="6">
        <dgm:presLayoutVars>
          <dgm:chMax val="0"/>
          <dgm:bulletEnabled val="1"/>
        </dgm:presLayoutVars>
      </dgm:prSet>
      <dgm:spPr/>
    </dgm:pt>
    <dgm:pt modelId="{8FAA8BF5-AA1A-4C39-9088-EF39EE379FB2}" type="pres">
      <dgm:prSet presAssocID="{E4968217-35E0-4079-BE8F-7844CB3819EA}" presName="childNode" presStyleLbl="node1" presStyleIdx="5" presStyleCnt="6">
        <dgm:presLayoutVars>
          <dgm:bulletEnabled val="1"/>
        </dgm:presLayoutVars>
      </dgm:prSet>
      <dgm:spPr/>
    </dgm:pt>
  </dgm:ptLst>
  <dgm:cxnLst>
    <dgm:cxn modelId="{01EA4A04-64AE-4759-915B-E9BB09BCD2BC}" type="presOf" srcId="{165D2ABF-693D-4059-9A82-AB35221F0FCB}" destId="{BF6D9B3B-6E3D-4097-91B0-8CF7DF28DD4E}" srcOrd="1" destOrd="0" presId="urn:microsoft.com/office/officeart/2005/8/layout/hProcess7"/>
    <dgm:cxn modelId="{36451115-8E97-4A44-B27A-048A7D110676}" srcId="{749EAA33-4034-4BA0-BECE-1996CAD59EC3}" destId="{EB840DBC-CFB1-48C0-9D6B-6CBF0DD5E6AA}" srcOrd="0" destOrd="0" parTransId="{C82F9DD4-F35C-4A08-812C-A877E10FEF92}" sibTransId="{53D91461-9097-4831-B87E-8646F8948A36}"/>
    <dgm:cxn modelId="{251A8F1B-7AF9-4BC7-A237-EED003EB589B}" srcId="{165D2ABF-693D-4059-9A82-AB35221F0FCB}" destId="{39B56357-D2A9-49B4-B0B4-355E608437B5}" srcOrd="1" destOrd="0" parTransId="{8C863E1C-5125-45F4-A562-ABBCAC25F969}" sibTransId="{5265B96C-8CDD-4034-871D-39C1A4C33790}"/>
    <dgm:cxn modelId="{1ADA5325-1F8C-43B8-BE3B-CFDE39ECF53A}" type="presOf" srcId="{BBDF17C4-A423-4DD4-A06D-C224EC66226E}" destId="{D3E8DFD2-ACCC-448F-A0EA-E2A8A6E5C467}" srcOrd="0" destOrd="3" presId="urn:microsoft.com/office/officeart/2005/8/layout/hProcess7"/>
    <dgm:cxn modelId="{ADB1142B-D531-455C-8B0F-57A92F4B7D99}" type="presOf" srcId="{828E350E-5EC1-4EE0-B364-3FE252A74490}" destId="{EE45DD70-2F56-47D5-A532-A6D1730C550B}" srcOrd="0" destOrd="0" presId="urn:microsoft.com/office/officeart/2005/8/layout/hProcess7"/>
    <dgm:cxn modelId="{D536D131-F710-4533-9CB1-7AFEE2960CA8}" type="presOf" srcId="{5A5198BA-89AF-4A2C-B7BF-D51F631F2349}" destId="{EE6BB7EA-4585-45D5-B6FA-6EEF9D8EFA09}" srcOrd="0" destOrd="0" presId="urn:microsoft.com/office/officeart/2005/8/layout/hProcess7"/>
    <dgm:cxn modelId="{268C9F3E-852A-4884-AEA8-B7C18985E6DF}" srcId="{92D22EB8-FA94-4BFF-9ACC-0EE474CBDE04}" destId="{75754F4D-EF4B-4368-906E-F93A0529727B}" srcOrd="0" destOrd="0" parTransId="{0B47B621-A1B7-4C46-9232-16886D19D83A}" sibTransId="{6433971D-F5E8-4C27-81A8-F43CF6AC8BAF}"/>
    <dgm:cxn modelId="{1631C23E-7D62-4D21-BE9A-998832B7A6B1}" type="presOf" srcId="{5A4E9CA2-C706-4640-84AA-27549B4201D1}" destId="{EE45DD70-2F56-47D5-A532-A6D1730C550B}" srcOrd="0" destOrd="3" presId="urn:microsoft.com/office/officeart/2005/8/layout/hProcess7"/>
    <dgm:cxn modelId="{1E33FB3E-94E4-4A8F-8938-F3101B797A69}" srcId="{75754F4D-EF4B-4368-906E-F93A0529727B}" destId="{4B4B8D8E-145B-41B1-BD1F-AC1ED6FF00E2}" srcOrd="2" destOrd="0" parTransId="{7CAD9DC5-A68A-43F9-91CA-4E4C88933E37}" sibTransId="{1C322BFE-118F-4F2B-98A2-503C71F8F926}"/>
    <dgm:cxn modelId="{B33C693F-3CC0-407E-8761-26710DA47B75}" type="presOf" srcId="{67D90977-03B7-4888-8C92-C3D7DC1F25BE}" destId="{EE45DD70-2F56-47D5-A532-A6D1730C550B}" srcOrd="0" destOrd="5" presId="urn:microsoft.com/office/officeart/2005/8/layout/hProcess7"/>
    <dgm:cxn modelId="{1D1E4340-98B5-434D-B7D7-356F0EECB6E1}" type="presOf" srcId="{749EAA33-4034-4BA0-BECE-1996CAD59EC3}" destId="{475E1E40-B945-45CF-ACDC-3DBDA9DDD2B2}" srcOrd="0" destOrd="0" presId="urn:microsoft.com/office/officeart/2005/8/layout/hProcess7"/>
    <dgm:cxn modelId="{552FEF40-FE17-4083-9ABB-CED672B9FB1D}" srcId="{749EAA33-4034-4BA0-BECE-1996CAD59EC3}" destId="{CE191F30-DF4C-4E1F-950A-7789F9295F15}" srcOrd="1" destOrd="0" parTransId="{36D6BC83-4BE0-460D-BA75-DCC102F937EF}" sibTransId="{A7663913-8062-4D7D-B5B7-A3F4AE506D13}"/>
    <dgm:cxn modelId="{98A91843-834B-4A97-9A37-0BDEADE874D3}" type="presOf" srcId="{CE191F30-DF4C-4E1F-950A-7789F9295F15}" destId="{D3E8DFD2-ACCC-448F-A0EA-E2A8A6E5C467}" srcOrd="0" destOrd="1" presId="urn:microsoft.com/office/officeart/2005/8/layout/hProcess7"/>
    <dgm:cxn modelId="{1B2C7C65-F566-4D62-9C7E-9AEA0E1B6B9D}" type="presOf" srcId="{1611E45B-72D4-418E-85AA-67E7AB0FF8EA}" destId="{8FAA8BF5-AA1A-4C39-9088-EF39EE379FB2}" srcOrd="0" destOrd="0" presId="urn:microsoft.com/office/officeart/2005/8/layout/hProcess7"/>
    <dgm:cxn modelId="{F8F3D565-E7DF-4F9D-A86D-7A2BC785935A}" type="presOf" srcId="{C15715E3-158C-41FC-9786-9ADF5CC9EE09}" destId="{3EFFD14D-4B35-479A-BA95-BD15C9C8DEFF}" srcOrd="0" destOrd="0" presId="urn:microsoft.com/office/officeart/2005/8/layout/hProcess7"/>
    <dgm:cxn modelId="{9E5FEC65-9763-49C7-8B76-046C3982CBD4}" type="presOf" srcId="{75754F4D-EF4B-4368-906E-F93A0529727B}" destId="{CF86EB12-84E8-4619-8F8F-26C6DED67A2B}" srcOrd="0" destOrd="0" presId="urn:microsoft.com/office/officeart/2005/8/layout/hProcess7"/>
    <dgm:cxn modelId="{B7B7BE6A-09C2-4C12-B927-F47AF468643D}" srcId="{75754F4D-EF4B-4368-906E-F93A0529727B}" destId="{5A4E9CA2-C706-4640-84AA-27549B4201D1}" srcOrd="3" destOrd="0" parTransId="{1942E653-4751-4FCE-B4B8-2DF406C8696B}" sibTransId="{153AAEF3-EC1B-45E3-96F4-7B3605B314F9}"/>
    <dgm:cxn modelId="{0CCA7E6C-5337-4C7E-AD31-57440BDF6C11}" srcId="{749EAA33-4034-4BA0-BECE-1996CAD59EC3}" destId="{BEAD0B82-6CC3-40A8-B0A2-0D2FED63B37B}" srcOrd="2" destOrd="0" parTransId="{5E8369FD-CAAD-4D35-963D-EABF550EE025}" sibTransId="{2DA60453-0700-4CAB-A82F-6B287F5DFFB2}"/>
    <dgm:cxn modelId="{6771796F-28A0-4451-AAA7-2EA4AA6EC4CE}" srcId="{92D22EB8-FA94-4BFF-9ACC-0EE474CBDE04}" destId="{E4968217-35E0-4079-BE8F-7844CB3819EA}" srcOrd="5" destOrd="0" parTransId="{30C55199-1DF2-4D56-95D6-4C32E5D60BDF}" sibTransId="{648E749E-3290-45B8-8730-284DAC796CBB}"/>
    <dgm:cxn modelId="{4AE43E52-D49F-4154-80FD-B0900782A39B}" srcId="{75754F4D-EF4B-4368-906E-F93A0529727B}" destId="{67D90977-03B7-4888-8C92-C3D7DC1F25BE}" srcOrd="5" destOrd="0" parTransId="{5C27FDE9-35B0-4190-A39F-1E8FC08B10FF}" sibTransId="{B73D4EE1-BE3C-4F7C-A0D6-23C124A2ABC3}"/>
    <dgm:cxn modelId="{D4F9FE52-867C-448A-8F6C-F06058CB2579}" type="presOf" srcId="{749EAA33-4034-4BA0-BECE-1996CAD59EC3}" destId="{E4C67FC4-2D33-44D4-9619-1722D1CF9861}" srcOrd="1" destOrd="0" presId="urn:microsoft.com/office/officeart/2005/8/layout/hProcess7"/>
    <dgm:cxn modelId="{2EAE4573-501F-49B0-89CC-654C9CE4051C}" type="presOf" srcId="{EB840DBC-CFB1-48C0-9D6B-6CBF0DD5E6AA}" destId="{D3E8DFD2-ACCC-448F-A0EA-E2A8A6E5C467}" srcOrd="0" destOrd="0" presId="urn:microsoft.com/office/officeart/2005/8/layout/hProcess7"/>
    <dgm:cxn modelId="{1FB4B355-F1EF-4437-BEAD-C3CD20465A97}" srcId="{75754F4D-EF4B-4368-906E-F93A0529727B}" destId="{4374DA52-681F-4E07-BE93-FE566EA737E3}" srcOrd="1" destOrd="0" parTransId="{4B656AE8-2D28-4888-99B4-FB1AFBBF1711}" sibTransId="{D3FB0711-66C7-40CA-8562-A038DE36716C}"/>
    <dgm:cxn modelId="{B2522657-FE14-48A4-AA5C-97CBE24BC395}" srcId="{75754F4D-EF4B-4368-906E-F93A0529727B}" destId="{828E350E-5EC1-4EE0-B364-3FE252A74490}" srcOrd="0" destOrd="0" parTransId="{270CAFFD-9CD2-4613-83E7-70E55D4FD854}" sibTransId="{3BC2EF20-7381-469D-BB85-9F58537B845E}"/>
    <dgm:cxn modelId="{B1DAFF78-8121-4443-83DD-7580B820901D}" srcId="{92D22EB8-FA94-4BFF-9ACC-0EE474CBDE04}" destId="{9E85BF56-1086-4D61-853E-05DCD90AE0C0}" srcOrd="3" destOrd="0" parTransId="{8C36D1A7-0D8A-4FF9-8373-807CA5798C48}" sibTransId="{AC81E85F-997A-4B6F-AC35-CDBC15AF928C}"/>
    <dgm:cxn modelId="{91EE2D7B-DFCD-42BD-A510-7931BC4666FB}" type="presOf" srcId="{4374DA52-681F-4E07-BE93-FE566EA737E3}" destId="{EE45DD70-2F56-47D5-A532-A6D1730C550B}" srcOrd="0" destOrd="1" presId="urn:microsoft.com/office/officeart/2005/8/layout/hProcess7"/>
    <dgm:cxn modelId="{71D4A686-DC93-4E4F-B2C8-F95163580D22}" type="presOf" srcId="{8AAC7879-C661-4C10-8B59-0D9442B41854}" destId="{E4EE7111-F7BB-41F3-B4B0-420E3F96C5DA}" srcOrd="0" destOrd="0" presId="urn:microsoft.com/office/officeart/2005/8/layout/hProcess7"/>
    <dgm:cxn modelId="{1E0E6492-55A3-4414-B703-45B500303D25}" srcId="{92D22EB8-FA94-4BFF-9ACC-0EE474CBDE04}" destId="{749EAA33-4034-4BA0-BECE-1996CAD59EC3}" srcOrd="1" destOrd="0" parTransId="{9F5ABA73-0F37-4B40-BC4A-237C7E2D196B}" sibTransId="{684E0D9C-78F5-4CD7-A0B9-7797909C218C}"/>
    <dgm:cxn modelId="{1DA51494-F10D-4687-AC22-391041D250B7}" srcId="{9E85BF56-1086-4D61-853E-05DCD90AE0C0}" destId="{D33B4EFC-F036-4D91-BF00-03F67B65265F}" srcOrd="1" destOrd="0" parTransId="{CDB7D75B-AA74-436B-B138-1C347D756DB1}" sibTransId="{CBFBAFCB-29CA-423E-8D9F-D8C477EE9D17}"/>
    <dgm:cxn modelId="{BB8D2099-4581-48FD-9804-2750EA915D8F}" type="presOf" srcId="{75754F4D-EF4B-4368-906E-F93A0529727B}" destId="{990880DD-F16B-418F-A9FE-B7BFD4EB5C55}" srcOrd="1" destOrd="0" presId="urn:microsoft.com/office/officeart/2005/8/layout/hProcess7"/>
    <dgm:cxn modelId="{1CEB09A2-5E61-4850-9B9D-352B25FF3F46}" type="presOf" srcId="{6DDE95D7-5A99-4782-AB8C-7E4C20003642}" destId="{EE45DD70-2F56-47D5-A532-A6D1730C550B}" srcOrd="0" destOrd="4" presId="urn:microsoft.com/office/officeart/2005/8/layout/hProcess7"/>
    <dgm:cxn modelId="{2659DCA4-AECC-47B2-BE0A-B8464E534342}" type="presOf" srcId="{165D2ABF-693D-4059-9A82-AB35221F0FCB}" destId="{32FC6C54-6657-455A-940B-07C1410B6F95}" srcOrd="0" destOrd="0" presId="urn:microsoft.com/office/officeart/2005/8/layout/hProcess7"/>
    <dgm:cxn modelId="{DFF48CA6-35E4-4F84-9FEB-349434F22505}" srcId="{92D22EB8-FA94-4BFF-9ACC-0EE474CBDE04}" destId="{8AAC7879-C661-4C10-8B59-0D9442B41854}" srcOrd="4" destOrd="0" parTransId="{306D94EA-7761-4B04-9FC0-7714D82BE02E}" sibTransId="{40082547-0BF8-46DC-9653-CA96C0F6386E}"/>
    <dgm:cxn modelId="{7A0BA8A8-7C67-4F2A-AA46-13F39107576A}" type="presOf" srcId="{39B56357-D2A9-49B4-B0B4-355E608437B5}" destId="{2AB8B9D0-CFF1-4595-9D48-9B5D55E5A570}" srcOrd="0" destOrd="1" presId="urn:microsoft.com/office/officeart/2005/8/layout/hProcess7"/>
    <dgm:cxn modelId="{E93083AA-0CCB-47AA-90FB-86D2E081D333}" type="presOf" srcId="{651CCA50-6C3C-4B00-810A-A78B1EB3C42D}" destId="{8FAA8BF5-AA1A-4C39-9088-EF39EE379FB2}" srcOrd="0" destOrd="1" presId="urn:microsoft.com/office/officeart/2005/8/layout/hProcess7"/>
    <dgm:cxn modelId="{337F03B7-970D-4E63-AC2E-E42D1129A1F5}" type="presOf" srcId="{4B4B8D8E-145B-41B1-BD1F-AC1ED6FF00E2}" destId="{EE45DD70-2F56-47D5-A532-A6D1730C550B}" srcOrd="0" destOrd="2" presId="urn:microsoft.com/office/officeart/2005/8/layout/hProcess7"/>
    <dgm:cxn modelId="{925EC5B8-DB0C-4ADB-A950-4E16797C06F6}" srcId="{75754F4D-EF4B-4368-906E-F93A0529727B}" destId="{6DDE95D7-5A99-4782-AB8C-7E4C20003642}" srcOrd="4" destOrd="0" parTransId="{9712B3D2-6ED2-4A9F-9CDA-C159D3CCD3E5}" sibTransId="{AFAFE188-DE08-4349-8643-FB493486A9B6}"/>
    <dgm:cxn modelId="{A71862C1-38B1-457C-9F45-FEBE9F3573C9}" type="presOf" srcId="{6C031447-4F04-47A4-87F0-AD99465AEBAA}" destId="{2AB8B9D0-CFF1-4595-9D48-9B5D55E5A570}" srcOrd="0" destOrd="0" presId="urn:microsoft.com/office/officeart/2005/8/layout/hProcess7"/>
    <dgm:cxn modelId="{41AF51C1-B558-4004-BD19-2D76D98A4BA0}" srcId="{E4968217-35E0-4079-BE8F-7844CB3819EA}" destId="{1611E45B-72D4-418E-85AA-67E7AB0FF8EA}" srcOrd="0" destOrd="0" parTransId="{A575EB72-4692-4DE9-BF7F-47DD2324BF26}" sibTransId="{C3F6718E-3C28-4897-9A71-F91BB1A20DFB}"/>
    <dgm:cxn modelId="{72DA83C9-82AF-4A02-81D3-8F2E758EFCC6}" srcId="{749EAA33-4034-4BA0-BECE-1996CAD59EC3}" destId="{BBDF17C4-A423-4DD4-A06D-C224EC66226E}" srcOrd="3" destOrd="0" parTransId="{AECDF053-86A6-4327-B9E6-332462337245}" sibTransId="{7A843087-374E-4FB8-AC18-1D3A22214380}"/>
    <dgm:cxn modelId="{1D4C21CD-ACD6-46C7-8C54-739258703196}" type="presOf" srcId="{9E85BF56-1086-4D61-853E-05DCD90AE0C0}" destId="{2E336ED0-157E-46ED-9A99-A2238FCFA7E6}" srcOrd="0" destOrd="0" presId="urn:microsoft.com/office/officeart/2005/8/layout/hProcess7"/>
    <dgm:cxn modelId="{5D39CACD-DE29-4EDE-96E0-CF376266673A}" type="presOf" srcId="{E4968217-35E0-4079-BE8F-7844CB3819EA}" destId="{C0317362-6176-4049-B199-BB0714408182}" srcOrd="1" destOrd="0" presId="urn:microsoft.com/office/officeart/2005/8/layout/hProcess7"/>
    <dgm:cxn modelId="{0BC07CD0-81E1-42B8-A9F9-37B9AD85A2EC}" type="presOf" srcId="{8AAC7879-C661-4C10-8B59-0D9442B41854}" destId="{254DCAF5-CA8B-4438-AD64-FD75C6E17AD2}" srcOrd="1" destOrd="0" presId="urn:microsoft.com/office/officeart/2005/8/layout/hProcess7"/>
    <dgm:cxn modelId="{B599C0DB-7E08-4AAB-8091-62EF159EDE5A}" srcId="{165D2ABF-693D-4059-9A82-AB35221F0FCB}" destId="{6C031447-4F04-47A4-87F0-AD99465AEBAA}" srcOrd="0" destOrd="0" parTransId="{E8D571A1-A3A9-481A-B27C-BCF284EDC2AC}" sibTransId="{F7D89062-A5B5-4D36-962A-3AF64BF93647}"/>
    <dgm:cxn modelId="{D7DA43DF-9363-46EE-B013-9B7EA93AA16F}" srcId="{8AAC7879-C661-4C10-8B59-0D9442B41854}" destId="{C15715E3-158C-41FC-9786-9ADF5CC9EE09}" srcOrd="0" destOrd="0" parTransId="{582ACCF2-7606-4B22-888F-09B6C351F80B}" sibTransId="{9508F112-405B-4F99-AAE2-07C6778465AE}"/>
    <dgm:cxn modelId="{635BFAE1-D867-435A-8382-0E3FB9B7ADC6}" type="presOf" srcId="{D33B4EFC-F036-4D91-BF00-03F67B65265F}" destId="{EE6BB7EA-4585-45D5-B6FA-6EEF9D8EFA09}" srcOrd="0" destOrd="1" presId="urn:microsoft.com/office/officeart/2005/8/layout/hProcess7"/>
    <dgm:cxn modelId="{88AE77E7-8BFC-467F-AE45-D0FB3B4956C6}" srcId="{9E85BF56-1086-4D61-853E-05DCD90AE0C0}" destId="{5A5198BA-89AF-4A2C-B7BF-D51F631F2349}" srcOrd="0" destOrd="0" parTransId="{27501793-CA9F-44EB-A007-54303C875CDD}" sibTransId="{69FC3A49-0147-456B-A1DD-A7AE729CB625}"/>
    <dgm:cxn modelId="{5AF60AEE-12B0-4873-86E4-7B503A76E7CA}" srcId="{E4968217-35E0-4079-BE8F-7844CB3819EA}" destId="{651CCA50-6C3C-4B00-810A-A78B1EB3C42D}" srcOrd="1" destOrd="0" parTransId="{30A1E393-3C9D-4CBB-82AE-527FE74743FE}" sibTransId="{478FA006-8A07-46F7-966B-12D0C46671F6}"/>
    <dgm:cxn modelId="{9E769AEF-5349-4A32-B6AE-A565BBC4D06F}" type="presOf" srcId="{92D22EB8-FA94-4BFF-9ACC-0EE474CBDE04}" destId="{5DB7F2B4-ED90-4B71-85A1-61FA499C539D}" srcOrd="0" destOrd="0" presId="urn:microsoft.com/office/officeart/2005/8/layout/hProcess7"/>
    <dgm:cxn modelId="{B24E31F1-3F73-42F5-A8E4-588A3BBF55F5}" srcId="{92D22EB8-FA94-4BFF-9ACC-0EE474CBDE04}" destId="{165D2ABF-693D-4059-9A82-AB35221F0FCB}" srcOrd="2" destOrd="0" parTransId="{6D836571-FD57-48B9-B18F-0E050E0F8E1A}" sibTransId="{9AAFBBE8-72F2-4D01-82D9-A4267D5C949E}"/>
    <dgm:cxn modelId="{B90AE1F3-5174-49F3-B1F2-2E9A221FC371}" type="presOf" srcId="{E4968217-35E0-4079-BE8F-7844CB3819EA}" destId="{2856026B-0C5C-4499-80AF-754A4CEA131E}" srcOrd="0" destOrd="0" presId="urn:microsoft.com/office/officeart/2005/8/layout/hProcess7"/>
    <dgm:cxn modelId="{DC0182FB-26F7-4F65-A915-DF544AA6EC91}" type="presOf" srcId="{9E85BF56-1086-4D61-853E-05DCD90AE0C0}" destId="{F980D9B0-1806-40A9-B33E-C5353E46D618}" srcOrd="1" destOrd="0" presId="urn:microsoft.com/office/officeart/2005/8/layout/hProcess7"/>
    <dgm:cxn modelId="{621EEAFD-C646-4693-A061-9581E3671B58}" type="presOf" srcId="{BEAD0B82-6CC3-40A8-B0A2-0D2FED63B37B}" destId="{D3E8DFD2-ACCC-448F-A0EA-E2A8A6E5C467}" srcOrd="0" destOrd="2" presId="urn:microsoft.com/office/officeart/2005/8/layout/hProcess7"/>
    <dgm:cxn modelId="{AE329D9A-999D-415E-8C08-46B65DCEA8F7}" type="presParOf" srcId="{5DB7F2B4-ED90-4B71-85A1-61FA499C539D}" destId="{DE045DD6-0A2D-44B3-925D-E8DC3481519A}" srcOrd="0" destOrd="0" presId="urn:microsoft.com/office/officeart/2005/8/layout/hProcess7"/>
    <dgm:cxn modelId="{A8B32F1D-DA24-4AC2-952D-1254C0C7740C}" type="presParOf" srcId="{DE045DD6-0A2D-44B3-925D-E8DC3481519A}" destId="{CF86EB12-84E8-4619-8F8F-26C6DED67A2B}" srcOrd="0" destOrd="0" presId="urn:microsoft.com/office/officeart/2005/8/layout/hProcess7"/>
    <dgm:cxn modelId="{B519AB93-0681-4ABA-994D-5FB27072B884}" type="presParOf" srcId="{DE045DD6-0A2D-44B3-925D-E8DC3481519A}" destId="{990880DD-F16B-418F-A9FE-B7BFD4EB5C55}" srcOrd="1" destOrd="0" presId="urn:microsoft.com/office/officeart/2005/8/layout/hProcess7"/>
    <dgm:cxn modelId="{D2933C8A-318B-4743-A6F8-502C3C0966FF}" type="presParOf" srcId="{DE045DD6-0A2D-44B3-925D-E8DC3481519A}" destId="{EE45DD70-2F56-47D5-A532-A6D1730C550B}" srcOrd="2" destOrd="0" presId="urn:microsoft.com/office/officeart/2005/8/layout/hProcess7"/>
    <dgm:cxn modelId="{BA704909-3814-447F-8F8C-13798BBE34C9}" type="presParOf" srcId="{5DB7F2B4-ED90-4B71-85A1-61FA499C539D}" destId="{7CA35E37-A182-4DC4-A60E-021DD01BDED4}" srcOrd="1" destOrd="0" presId="urn:microsoft.com/office/officeart/2005/8/layout/hProcess7"/>
    <dgm:cxn modelId="{3D75B858-562D-4854-9A70-DD93A8D914C9}" type="presParOf" srcId="{5DB7F2B4-ED90-4B71-85A1-61FA499C539D}" destId="{606E8706-22F0-4779-AADF-CE2D6A8E9E12}" srcOrd="2" destOrd="0" presId="urn:microsoft.com/office/officeart/2005/8/layout/hProcess7"/>
    <dgm:cxn modelId="{F243704B-D90E-4BA4-A79E-F91C061E1C3A}" type="presParOf" srcId="{606E8706-22F0-4779-AADF-CE2D6A8E9E12}" destId="{7802BF4D-ABFD-4713-B3C9-8214D3DD6F2B}" srcOrd="0" destOrd="0" presId="urn:microsoft.com/office/officeart/2005/8/layout/hProcess7"/>
    <dgm:cxn modelId="{A58A6537-CAEE-4899-BFD0-B79E68C89530}" type="presParOf" srcId="{606E8706-22F0-4779-AADF-CE2D6A8E9E12}" destId="{0CF3D6F8-149C-44B3-867D-D04845108E78}" srcOrd="1" destOrd="0" presId="urn:microsoft.com/office/officeart/2005/8/layout/hProcess7"/>
    <dgm:cxn modelId="{9DF7BB88-AFCF-47AC-824E-FC984700E870}" type="presParOf" srcId="{606E8706-22F0-4779-AADF-CE2D6A8E9E12}" destId="{2D1695FD-C92B-4FA0-AD54-278A13F06B9C}" srcOrd="2" destOrd="0" presId="urn:microsoft.com/office/officeart/2005/8/layout/hProcess7"/>
    <dgm:cxn modelId="{7CB84DDE-3F8E-4D5B-9D34-145207C02E62}" type="presParOf" srcId="{5DB7F2B4-ED90-4B71-85A1-61FA499C539D}" destId="{20C3B149-D161-4AAB-8B13-545800C93000}" srcOrd="3" destOrd="0" presId="urn:microsoft.com/office/officeart/2005/8/layout/hProcess7"/>
    <dgm:cxn modelId="{964E1E28-1EDF-4083-B370-1229DD1745DC}" type="presParOf" srcId="{5DB7F2B4-ED90-4B71-85A1-61FA499C539D}" destId="{CDCE699D-B672-46F1-9D3D-3C0FA54504A2}" srcOrd="4" destOrd="0" presId="urn:microsoft.com/office/officeart/2005/8/layout/hProcess7"/>
    <dgm:cxn modelId="{5917A9BD-D098-40FE-89BE-6650BB7B2B38}" type="presParOf" srcId="{CDCE699D-B672-46F1-9D3D-3C0FA54504A2}" destId="{475E1E40-B945-45CF-ACDC-3DBDA9DDD2B2}" srcOrd="0" destOrd="0" presId="urn:microsoft.com/office/officeart/2005/8/layout/hProcess7"/>
    <dgm:cxn modelId="{D4556797-9191-4818-91A1-F114478BE64F}" type="presParOf" srcId="{CDCE699D-B672-46F1-9D3D-3C0FA54504A2}" destId="{E4C67FC4-2D33-44D4-9619-1722D1CF9861}" srcOrd="1" destOrd="0" presId="urn:microsoft.com/office/officeart/2005/8/layout/hProcess7"/>
    <dgm:cxn modelId="{816AF550-16FD-43F7-BACD-8C5712FD8261}" type="presParOf" srcId="{CDCE699D-B672-46F1-9D3D-3C0FA54504A2}" destId="{D3E8DFD2-ACCC-448F-A0EA-E2A8A6E5C467}" srcOrd="2" destOrd="0" presId="urn:microsoft.com/office/officeart/2005/8/layout/hProcess7"/>
    <dgm:cxn modelId="{D357D70B-0E00-4188-8720-40B1AF10521E}" type="presParOf" srcId="{5DB7F2B4-ED90-4B71-85A1-61FA499C539D}" destId="{376ABB99-5628-405C-845A-FC7094451905}" srcOrd="5" destOrd="0" presId="urn:microsoft.com/office/officeart/2005/8/layout/hProcess7"/>
    <dgm:cxn modelId="{351AC7BF-ADA4-4E47-A3BE-BB627C0BD08E}" type="presParOf" srcId="{5DB7F2B4-ED90-4B71-85A1-61FA499C539D}" destId="{B5B0BF3C-E273-4191-AAFE-D7EF3491D7D1}" srcOrd="6" destOrd="0" presId="urn:microsoft.com/office/officeart/2005/8/layout/hProcess7"/>
    <dgm:cxn modelId="{30E55180-3789-413C-AC23-71D40106548B}" type="presParOf" srcId="{B5B0BF3C-E273-4191-AAFE-D7EF3491D7D1}" destId="{5A57FC9A-5803-43F5-AC8C-3B964D0E4A91}" srcOrd="0" destOrd="0" presId="urn:microsoft.com/office/officeart/2005/8/layout/hProcess7"/>
    <dgm:cxn modelId="{B6B9558D-5004-4992-8252-1429E26B456E}" type="presParOf" srcId="{B5B0BF3C-E273-4191-AAFE-D7EF3491D7D1}" destId="{8DFA05F8-3982-45C8-A2F3-F6918EDC00D3}" srcOrd="1" destOrd="0" presId="urn:microsoft.com/office/officeart/2005/8/layout/hProcess7"/>
    <dgm:cxn modelId="{9CF6AF76-4C07-495C-A4D7-35CFEC1AA9BF}" type="presParOf" srcId="{B5B0BF3C-E273-4191-AAFE-D7EF3491D7D1}" destId="{89DC4196-37FD-45B8-970F-686A127CF6FC}" srcOrd="2" destOrd="0" presId="urn:microsoft.com/office/officeart/2005/8/layout/hProcess7"/>
    <dgm:cxn modelId="{1B3A97B7-1110-42E5-88E8-B5CF868AEA08}" type="presParOf" srcId="{5DB7F2B4-ED90-4B71-85A1-61FA499C539D}" destId="{6AF7E016-143E-40AF-AAD9-C9D6222B471F}" srcOrd="7" destOrd="0" presId="urn:microsoft.com/office/officeart/2005/8/layout/hProcess7"/>
    <dgm:cxn modelId="{A21B2D2B-01F1-44EF-B36E-BC6A7F44AB10}" type="presParOf" srcId="{5DB7F2B4-ED90-4B71-85A1-61FA499C539D}" destId="{C02448CA-DAE3-4461-8DDC-30CE338EFD24}" srcOrd="8" destOrd="0" presId="urn:microsoft.com/office/officeart/2005/8/layout/hProcess7"/>
    <dgm:cxn modelId="{CD1E8940-74A7-47E5-93D8-218E1573F684}" type="presParOf" srcId="{C02448CA-DAE3-4461-8DDC-30CE338EFD24}" destId="{32FC6C54-6657-455A-940B-07C1410B6F95}" srcOrd="0" destOrd="0" presId="urn:microsoft.com/office/officeart/2005/8/layout/hProcess7"/>
    <dgm:cxn modelId="{B28BF9E4-FEA7-4AF2-9C2A-9DA93C2C6DD2}" type="presParOf" srcId="{C02448CA-DAE3-4461-8DDC-30CE338EFD24}" destId="{BF6D9B3B-6E3D-4097-91B0-8CF7DF28DD4E}" srcOrd="1" destOrd="0" presId="urn:microsoft.com/office/officeart/2005/8/layout/hProcess7"/>
    <dgm:cxn modelId="{4AB111FA-BCFB-4F89-AB66-92677E12FD3D}" type="presParOf" srcId="{C02448CA-DAE3-4461-8DDC-30CE338EFD24}" destId="{2AB8B9D0-CFF1-4595-9D48-9B5D55E5A570}" srcOrd="2" destOrd="0" presId="urn:microsoft.com/office/officeart/2005/8/layout/hProcess7"/>
    <dgm:cxn modelId="{E0076858-E6C2-447F-9762-26EE51625B16}" type="presParOf" srcId="{5DB7F2B4-ED90-4B71-85A1-61FA499C539D}" destId="{64DFBB8C-FAB6-46DF-9460-4F44C6ECCCAD}" srcOrd="9" destOrd="0" presId="urn:microsoft.com/office/officeart/2005/8/layout/hProcess7"/>
    <dgm:cxn modelId="{83BA39E8-DF99-4B2B-9956-0F6A6AE35D60}" type="presParOf" srcId="{5DB7F2B4-ED90-4B71-85A1-61FA499C539D}" destId="{6040E24A-0D3E-4A0B-916E-47FF4DFE5EC1}" srcOrd="10" destOrd="0" presId="urn:microsoft.com/office/officeart/2005/8/layout/hProcess7"/>
    <dgm:cxn modelId="{6E754ED5-74D6-4BEB-BE59-279356B874A3}" type="presParOf" srcId="{6040E24A-0D3E-4A0B-916E-47FF4DFE5EC1}" destId="{E46E5CF3-5572-4774-B2B2-55659DD34047}" srcOrd="0" destOrd="0" presId="urn:microsoft.com/office/officeart/2005/8/layout/hProcess7"/>
    <dgm:cxn modelId="{B6FA5605-0020-49A6-AD01-B16B20CDF2DC}" type="presParOf" srcId="{6040E24A-0D3E-4A0B-916E-47FF4DFE5EC1}" destId="{A5913E9A-898A-45EE-96DF-21C29F4AB96E}" srcOrd="1" destOrd="0" presId="urn:microsoft.com/office/officeart/2005/8/layout/hProcess7"/>
    <dgm:cxn modelId="{28F4ED1E-169A-4A73-B1B4-FE60BD7BDB84}" type="presParOf" srcId="{6040E24A-0D3E-4A0B-916E-47FF4DFE5EC1}" destId="{413854D0-A7D8-4D89-A2B6-3976349402BC}" srcOrd="2" destOrd="0" presId="urn:microsoft.com/office/officeart/2005/8/layout/hProcess7"/>
    <dgm:cxn modelId="{44F526B0-1968-4AED-A4DD-8A38D658CC71}" type="presParOf" srcId="{5DB7F2B4-ED90-4B71-85A1-61FA499C539D}" destId="{25890B20-06BE-41BA-8788-327B892DC2E5}" srcOrd="11" destOrd="0" presId="urn:microsoft.com/office/officeart/2005/8/layout/hProcess7"/>
    <dgm:cxn modelId="{81F60398-A5CA-49BA-BEFA-42966A9E0C3E}" type="presParOf" srcId="{5DB7F2B4-ED90-4B71-85A1-61FA499C539D}" destId="{6FD0B5BA-7A33-43F0-9BDE-2A0CBD2B2F8C}" srcOrd="12" destOrd="0" presId="urn:microsoft.com/office/officeart/2005/8/layout/hProcess7"/>
    <dgm:cxn modelId="{2A803E45-47B5-410D-A08C-6687D3C774BE}" type="presParOf" srcId="{6FD0B5BA-7A33-43F0-9BDE-2A0CBD2B2F8C}" destId="{2E336ED0-157E-46ED-9A99-A2238FCFA7E6}" srcOrd="0" destOrd="0" presId="urn:microsoft.com/office/officeart/2005/8/layout/hProcess7"/>
    <dgm:cxn modelId="{B35F8C99-E53A-4770-8E1D-934BCEBB2C5D}" type="presParOf" srcId="{6FD0B5BA-7A33-43F0-9BDE-2A0CBD2B2F8C}" destId="{F980D9B0-1806-40A9-B33E-C5353E46D618}" srcOrd="1" destOrd="0" presId="urn:microsoft.com/office/officeart/2005/8/layout/hProcess7"/>
    <dgm:cxn modelId="{873BCC8F-7881-4CAE-AB55-82775BC4C9AC}" type="presParOf" srcId="{6FD0B5BA-7A33-43F0-9BDE-2A0CBD2B2F8C}" destId="{EE6BB7EA-4585-45D5-B6FA-6EEF9D8EFA09}" srcOrd="2" destOrd="0" presId="urn:microsoft.com/office/officeart/2005/8/layout/hProcess7"/>
    <dgm:cxn modelId="{ED2D6E7E-CEB0-449C-92A4-4046FE40879B}" type="presParOf" srcId="{5DB7F2B4-ED90-4B71-85A1-61FA499C539D}" destId="{BB676C9A-A503-474C-B17B-EE41D443AA72}" srcOrd="13" destOrd="0" presId="urn:microsoft.com/office/officeart/2005/8/layout/hProcess7"/>
    <dgm:cxn modelId="{2C1D566E-785B-4811-9641-9CBD9F04C8F3}" type="presParOf" srcId="{5DB7F2B4-ED90-4B71-85A1-61FA499C539D}" destId="{C9D16057-3A41-4715-9670-D612F253D952}" srcOrd="14" destOrd="0" presId="urn:microsoft.com/office/officeart/2005/8/layout/hProcess7"/>
    <dgm:cxn modelId="{DB17EFFD-3127-49A9-BE8A-A7D373927B5C}" type="presParOf" srcId="{C9D16057-3A41-4715-9670-D612F253D952}" destId="{0F97E519-1BD9-4317-9A91-0D88CB8132F1}" srcOrd="0" destOrd="0" presId="urn:microsoft.com/office/officeart/2005/8/layout/hProcess7"/>
    <dgm:cxn modelId="{B78EBC6B-7943-458D-AA18-DE08E67BC178}" type="presParOf" srcId="{C9D16057-3A41-4715-9670-D612F253D952}" destId="{84C7CDCA-6AF4-4B6B-B86B-7BDC80C3FF7E}" srcOrd="1" destOrd="0" presId="urn:microsoft.com/office/officeart/2005/8/layout/hProcess7"/>
    <dgm:cxn modelId="{3C69C743-3DCA-40D2-AA2A-3F01A665C5A9}" type="presParOf" srcId="{C9D16057-3A41-4715-9670-D612F253D952}" destId="{A0F0D51F-D293-4D1F-913B-31DE941D1A09}" srcOrd="2" destOrd="0" presId="urn:microsoft.com/office/officeart/2005/8/layout/hProcess7"/>
    <dgm:cxn modelId="{536F17F9-9212-4E01-B738-BC22838B5480}" type="presParOf" srcId="{5DB7F2B4-ED90-4B71-85A1-61FA499C539D}" destId="{1A673769-32B8-4335-984A-5A20E3A3B233}" srcOrd="15" destOrd="0" presId="urn:microsoft.com/office/officeart/2005/8/layout/hProcess7"/>
    <dgm:cxn modelId="{AF670DB0-A07C-46E8-8AD7-94420F68A735}" type="presParOf" srcId="{5DB7F2B4-ED90-4B71-85A1-61FA499C539D}" destId="{136411F4-1270-4208-986F-626C8A033C93}" srcOrd="16" destOrd="0" presId="urn:microsoft.com/office/officeart/2005/8/layout/hProcess7"/>
    <dgm:cxn modelId="{5F656CE1-7C18-4DDC-BAA5-FEB6DA98C75F}" type="presParOf" srcId="{136411F4-1270-4208-986F-626C8A033C93}" destId="{E4EE7111-F7BB-41F3-B4B0-420E3F96C5DA}" srcOrd="0" destOrd="0" presId="urn:microsoft.com/office/officeart/2005/8/layout/hProcess7"/>
    <dgm:cxn modelId="{73684D44-1080-48FC-8565-6051CD13B601}" type="presParOf" srcId="{136411F4-1270-4208-986F-626C8A033C93}" destId="{254DCAF5-CA8B-4438-AD64-FD75C6E17AD2}" srcOrd="1" destOrd="0" presId="urn:microsoft.com/office/officeart/2005/8/layout/hProcess7"/>
    <dgm:cxn modelId="{8929EDFB-8083-4251-9435-F440B7548B78}" type="presParOf" srcId="{136411F4-1270-4208-986F-626C8A033C93}" destId="{3EFFD14D-4B35-479A-BA95-BD15C9C8DEFF}" srcOrd="2" destOrd="0" presId="urn:microsoft.com/office/officeart/2005/8/layout/hProcess7"/>
    <dgm:cxn modelId="{F54CC33A-C2AE-4B12-94D8-EA580A1459F9}" type="presParOf" srcId="{5DB7F2B4-ED90-4B71-85A1-61FA499C539D}" destId="{745EE988-71EF-418F-A6F7-FF2348151657}" srcOrd="17" destOrd="0" presId="urn:microsoft.com/office/officeart/2005/8/layout/hProcess7"/>
    <dgm:cxn modelId="{3D923297-7C66-43FA-BBF2-C40AC0E29588}" type="presParOf" srcId="{5DB7F2B4-ED90-4B71-85A1-61FA499C539D}" destId="{21FE6E5D-EBAA-473A-AAFF-A0D4201EF097}" srcOrd="18" destOrd="0" presId="urn:microsoft.com/office/officeart/2005/8/layout/hProcess7"/>
    <dgm:cxn modelId="{A17B2779-F661-4808-BE50-F2A69F04F0B3}" type="presParOf" srcId="{21FE6E5D-EBAA-473A-AAFF-A0D4201EF097}" destId="{BC17E4AB-7055-4583-8334-07C5EFE01ED5}" srcOrd="0" destOrd="0" presId="urn:microsoft.com/office/officeart/2005/8/layout/hProcess7"/>
    <dgm:cxn modelId="{528EFD4C-AA27-4155-B391-19E126164568}" type="presParOf" srcId="{21FE6E5D-EBAA-473A-AAFF-A0D4201EF097}" destId="{65796A7B-766F-49B9-9950-3EEF2DECFC6E}" srcOrd="1" destOrd="0" presId="urn:microsoft.com/office/officeart/2005/8/layout/hProcess7"/>
    <dgm:cxn modelId="{D8B241B2-AA3E-400F-8E37-7D5F0A15A3A5}" type="presParOf" srcId="{21FE6E5D-EBAA-473A-AAFF-A0D4201EF097}" destId="{AD6CB6FF-45EC-4AF8-86A1-EDC955F58700}" srcOrd="2" destOrd="0" presId="urn:microsoft.com/office/officeart/2005/8/layout/hProcess7"/>
    <dgm:cxn modelId="{AC04651B-0ADC-4CE3-82B0-B672B00DFCC5}" type="presParOf" srcId="{5DB7F2B4-ED90-4B71-85A1-61FA499C539D}" destId="{827CBBF5-B402-4763-A7FA-14B086D7354F}" srcOrd="19" destOrd="0" presId="urn:microsoft.com/office/officeart/2005/8/layout/hProcess7"/>
    <dgm:cxn modelId="{AA8E30C1-DE9B-434F-88D6-D4071447A3C9}" type="presParOf" srcId="{5DB7F2B4-ED90-4B71-85A1-61FA499C539D}" destId="{4DD23C1B-1C4B-4288-BE01-B09FFA6EB2DC}" srcOrd="20" destOrd="0" presId="urn:microsoft.com/office/officeart/2005/8/layout/hProcess7"/>
    <dgm:cxn modelId="{D9BCC889-80FE-4B8A-BB7D-39C3B64ADC53}" type="presParOf" srcId="{4DD23C1B-1C4B-4288-BE01-B09FFA6EB2DC}" destId="{2856026B-0C5C-4499-80AF-754A4CEA131E}" srcOrd="0" destOrd="0" presId="urn:microsoft.com/office/officeart/2005/8/layout/hProcess7"/>
    <dgm:cxn modelId="{3491D30C-E8E3-4E3C-9184-3477CA60BD03}" type="presParOf" srcId="{4DD23C1B-1C4B-4288-BE01-B09FFA6EB2DC}" destId="{C0317362-6176-4049-B199-BB0714408182}" srcOrd="1" destOrd="0" presId="urn:microsoft.com/office/officeart/2005/8/layout/hProcess7"/>
    <dgm:cxn modelId="{ABFA9664-8029-4A1A-AB83-206A2E408328}" type="presParOf" srcId="{4DD23C1B-1C4B-4288-BE01-B09FFA6EB2DC}" destId="{8FAA8BF5-AA1A-4C39-9088-EF39EE379FB2}" srcOrd="2" destOrd="0" presId="urn:microsoft.com/office/officeart/2005/8/layout/hProcess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2D22EB8-FA94-4BFF-9ACC-0EE474CBDE04}" type="doc">
      <dgm:prSet loTypeId="urn:microsoft.com/office/officeart/2005/8/layout/hProcess7" loCatId="process" qsTypeId="urn:microsoft.com/office/officeart/2005/8/quickstyle/simple1" qsCatId="simple" csTypeId="urn:microsoft.com/office/officeart/2005/8/colors/accent1_2" csCatId="accent1" phldr="1"/>
      <dgm:spPr/>
      <dgm:t>
        <a:bodyPr/>
        <a:lstStyle/>
        <a:p>
          <a:endParaRPr lang="ru-RU"/>
        </a:p>
      </dgm:t>
    </dgm:pt>
    <dgm:pt modelId="{165D2ABF-693D-4059-9A82-AB35221F0FCB}">
      <dgm:prSet phldrT="[Текст]" custT="1"/>
      <dgm:spPr/>
      <dgm:t>
        <a:bodyPr/>
        <a:lstStyle/>
        <a:p>
          <a:r>
            <a:rPr lang="ru-RU" sz="1200" dirty="0"/>
            <a:t>Хранение данных</a:t>
          </a:r>
          <a:br>
            <a:rPr lang="ru-RU" sz="1200" dirty="0"/>
          </a:br>
          <a:r>
            <a:rPr lang="ru-RU" sz="1200" dirty="0"/>
            <a:t>Создание модели данных</a:t>
          </a:r>
        </a:p>
      </dgm:t>
    </dgm:pt>
    <dgm:pt modelId="{9AAFBBE8-72F2-4D01-82D9-A4267D5C949E}" type="sibTrans" cxnId="{B24E31F1-3F73-42F5-A8E4-588A3BBF55F5}">
      <dgm:prSet/>
      <dgm:spPr/>
      <dgm:t>
        <a:bodyPr/>
        <a:lstStyle/>
        <a:p>
          <a:endParaRPr lang="ru-RU" sz="1800"/>
        </a:p>
      </dgm:t>
    </dgm:pt>
    <dgm:pt modelId="{6D836571-FD57-48B9-B18F-0E050E0F8E1A}" type="parTrans" cxnId="{B24E31F1-3F73-42F5-A8E4-588A3BBF55F5}">
      <dgm:prSet/>
      <dgm:spPr/>
      <dgm:t>
        <a:bodyPr/>
        <a:lstStyle/>
        <a:p>
          <a:endParaRPr lang="ru-RU" sz="1800"/>
        </a:p>
      </dgm:t>
    </dgm:pt>
    <dgm:pt modelId="{75754F4D-EF4B-4368-906E-F93A0529727B}">
      <dgm:prSet phldrT="[Текст]" custT="1"/>
      <dgm:spPr/>
      <dgm:t>
        <a:bodyPr/>
        <a:lstStyle/>
        <a:p>
          <a:r>
            <a:rPr lang="ru-RU" sz="1200" dirty="0"/>
            <a:t>Сбор данных</a:t>
          </a:r>
        </a:p>
      </dgm:t>
    </dgm:pt>
    <dgm:pt modelId="{6433971D-F5E8-4C27-81A8-F43CF6AC8BAF}" type="sibTrans" cxnId="{268C9F3E-852A-4884-AEA8-B7C18985E6DF}">
      <dgm:prSet/>
      <dgm:spPr/>
      <dgm:t>
        <a:bodyPr/>
        <a:lstStyle/>
        <a:p>
          <a:endParaRPr lang="ru-RU" sz="1800"/>
        </a:p>
      </dgm:t>
    </dgm:pt>
    <dgm:pt modelId="{0B47B621-A1B7-4C46-9232-16886D19D83A}" type="parTrans" cxnId="{268C9F3E-852A-4884-AEA8-B7C18985E6DF}">
      <dgm:prSet/>
      <dgm:spPr/>
      <dgm:t>
        <a:bodyPr/>
        <a:lstStyle/>
        <a:p>
          <a:endParaRPr lang="ru-RU" sz="1800"/>
        </a:p>
      </dgm:t>
    </dgm:pt>
    <dgm:pt modelId="{749EAA33-4034-4BA0-BECE-1996CAD59EC3}">
      <dgm:prSet phldrT="[Текст]" custT="1"/>
      <dgm:spPr/>
      <dgm:t>
        <a:bodyPr/>
        <a:lstStyle/>
        <a:p>
          <a:r>
            <a:rPr lang="ru-RU" sz="1200" dirty="0"/>
            <a:t>Трансформация данных</a:t>
          </a:r>
        </a:p>
      </dgm:t>
    </dgm:pt>
    <dgm:pt modelId="{9F5ABA73-0F37-4B40-BC4A-237C7E2D196B}" type="parTrans" cxnId="{1E0E6492-55A3-4414-B703-45B500303D25}">
      <dgm:prSet/>
      <dgm:spPr/>
      <dgm:t>
        <a:bodyPr/>
        <a:lstStyle/>
        <a:p>
          <a:endParaRPr lang="ru-RU" sz="1800"/>
        </a:p>
      </dgm:t>
    </dgm:pt>
    <dgm:pt modelId="{684E0D9C-78F5-4CD7-A0B9-7797909C218C}" type="sibTrans" cxnId="{1E0E6492-55A3-4414-B703-45B500303D25}">
      <dgm:prSet/>
      <dgm:spPr/>
      <dgm:t>
        <a:bodyPr/>
        <a:lstStyle/>
        <a:p>
          <a:endParaRPr lang="ru-RU" sz="1800"/>
        </a:p>
      </dgm:t>
    </dgm:pt>
    <dgm:pt modelId="{828E350E-5EC1-4EE0-B364-3FE252A74490}">
      <dgm:prSet custT="1"/>
      <dgm:spPr/>
      <dgm:t>
        <a:bodyPr/>
        <a:lstStyle/>
        <a:p>
          <a:r>
            <a:rPr lang="ru-RU" sz="1600" dirty="0"/>
            <a:t>Внутренняя корпоративная система</a:t>
          </a:r>
        </a:p>
      </dgm:t>
    </dgm:pt>
    <dgm:pt modelId="{270CAFFD-9CD2-4613-83E7-70E55D4FD854}" type="parTrans" cxnId="{B2522657-FE14-48A4-AA5C-97CBE24BC395}">
      <dgm:prSet/>
      <dgm:spPr/>
      <dgm:t>
        <a:bodyPr/>
        <a:lstStyle/>
        <a:p>
          <a:endParaRPr lang="ru-RU" sz="1800"/>
        </a:p>
      </dgm:t>
    </dgm:pt>
    <dgm:pt modelId="{3BC2EF20-7381-469D-BB85-9F58537B845E}" type="sibTrans" cxnId="{B2522657-FE14-48A4-AA5C-97CBE24BC395}">
      <dgm:prSet/>
      <dgm:spPr/>
      <dgm:t>
        <a:bodyPr/>
        <a:lstStyle/>
        <a:p>
          <a:endParaRPr lang="ru-RU" sz="1800"/>
        </a:p>
      </dgm:t>
    </dgm:pt>
    <dgm:pt modelId="{4374DA52-681F-4E07-BE93-FE566EA737E3}">
      <dgm:prSet custT="1"/>
      <dgm:spPr/>
      <dgm:t>
        <a:bodyPr/>
        <a:lstStyle/>
        <a:p>
          <a:r>
            <a:rPr lang="ru-RU" sz="1600" dirty="0"/>
            <a:t>1С</a:t>
          </a:r>
        </a:p>
      </dgm:t>
    </dgm:pt>
    <dgm:pt modelId="{4B656AE8-2D28-4888-99B4-FB1AFBBF1711}" type="parTrans" cxnId="{1FB4B355-F1EF-4437-BEAD-C3CD20465A97}">
      <dgm:prSet/>
      <dgm:spPr/>
      <dgm:t>
        <a:bodyPr/>
        <a:lstStyle/>
        <a:p>
          <a:endParaRPr lang="ru-RU" sz="1800"/>
        </a:p>
      </dgm:t>
    </dgm:pt>
    <dgm:pt modelId="{D3FB0711-66C7-40CA-8562-A038DE36716C}" type="sibTrans" cxnId="{1FB4B355-F1EF-4437-BEAD-C3CD20465A97}">
      <dgm:prSet/>
      <dgm:spPr/>
      <dgm:t>
        <a:bodyPr/>
        <a:lstStyle/>
        <a:p>
          <a:endParaRPr lang="ru-RU" sz="1800"/>
        </a:p>
      </dgm:t>
    </dgm:pt>
    <dgm:pt modelId="{4B4B8D8E-145B-41B1-BD1F-AC1ED6FF00E2}">
      <dgm:prSet custT="1"/>
      <dgm:spPr/>
      <dgm:t>
        <a:bodyPr/>
        <a:lstStyle/>
        <a:p>
          <a:r>
            <a:rPr lang="ru-RU" sz="1600" dirty="0"/>
            <a:t>Веб-сайты</a:t>
          </a:r>
        </a:p>
      </dgm:t>
    </dgm:pt>
    <dgm:pt modelId="{7CAD9DC5-A68A-43F9-91CA-4E4C88933E37}" type="parTrans" cxnId="{1E33FB3E-94E4-4A8F-8938-F3101B797A69}">
      <dgm:prSet/>
      <dgm:spPr/>
      <dgm:t>
        <a:bodyPr/>
        <a:lstStyle/>
        <a:p>
          <a:endParaRPr lang="ru-RU" sz="1800"/>
        </a:p>
      </dgm:t>
    </dgm:pt>
    <dgm:pt modelId="{1C322BFE-118F-4F2B-98A2-503C71F8F926}" type="sibTrans" cxnId="{1E33FB3E-94E4-4A8F-8938-F3101B797A69}">
      <dgm:prSet/>
      <dgm:spPr/>
      <dgm:t>
        <a:bodyPr/>
        <a:lstStyle/>
        <a:p>
          <a:endParaRPr lang="ru-RU" sz="1800"/>
        </a:p>
      </dgm:t>
    </dgm:pt>
    <dgm:pt modelId="{5A4E9CA2-C706-4640-84AA-27549B4201D1}">
      <dgm:prSet custT="1"/>
      <dgm:spPr/>
      <dgm:t>
        <a:bodyPr/>
        <a:lstStyle/>
        <a:p>
          <a:r>
            <a:rPr lang="ru-RU" sz="1600" dirty="0"/>
            <a:t>Эксель-файлы</a:t>
          </a:r>
        </a:p>
      </dgm:t>
    </dgm:pt>
    <dgm:pt modelId="{1942E653-4751-4FCE-B4B8-2DF406C8696B}" type="parTrans" cxnId="{B7B7BE6A-09C2-4C12-B927-F47AF468643D}">
      <dgm:prSet/>
      <dgm:spPr/>
      <dgm:t>
        <a:bodyPr/>
        <a:lstStyle/>
        <a:p>
          <a:endParaRPr lang="ru-RU" sz="1800"/>
        </a:p>
      </dgm:t>
    </dgm:pt>
    <dgm:pt modelId="{153AAEF3-EC1B-45E3-96F4-7B3605B314F9}" type="sibTrans" cxnId="{B7B7BE6A-09C2-4C12-B927-F47AF468643D}">
      <dgm:prSet/>
      <dgm:spPr/>
      <dgm:t>
        <a:bodyPr/>
        <a:lstStyle/>
        <a:p>
          <a:endParaRPr lang="ru-RU" sz="1800"/>
        </a:p>
      </dgm:t>
    </dgm:pt>
    <dgm:pt modelId="{6DDE95D7-5A99-4782-AB8C-7E4C20003642}">
      <dgm:prSet custT="1"/>
      <dgm:spPr/>
      <dgm:t>
        <a:bodyPr/>
        <a:lstStyle/>
        <a:p>
          <a:r>
            <a:rPr lang="en-US" sz="1600" dirty="0"/>
            <a:t>PDF</a:t>
          </a:r>
          <a:endParaRPr lang="ru-RU" sz="1600" dirty="0"/>
        </a:p>
      </dgm:t>
    </dgm:pt>
    <dgm:pt modelId="{9712B3D2-6ED2-4A9F-9CDA-C159D3CCD3E5}" type="parTrans" cxnId="{925EC5B8-DB0C-4ADB-A950-4E16797C06F6}">
      <dgm:prSet/>
      <dgm:spPr/>
      <dgm:t>
        <a:bodyPr/>
        <a:lstStyle/>
        <a:p>
          <a:endParaRPr lang="ru-RU" sz="1800"/>
        </a:p>
      </dgm:t>
    </dgm:pt>
    <dgm:pt modelId="{AFAFE188-DE08-4349-8643-FB493486A9B6}" type="sibTrans" cxnId="{925EC5B8-DB0C-4ADB-A950-4E16797C06F6}">
      <dgm:prSet/>
      <dgm:spPr/>
      <dgm:t>
        <a:bodyPr/>
        <a:lstStyle/>
        <a:p>
          <a:endParaRPr lang="ru-RU" sz="1800"/>
        </a:p>
      </dgm:t>
    </dgm:pt>
    <dgm:pt modelId="{67D90977-03B7-4888-8C92-C3D7DC1F25BE}">
      <dgm:prSet custT="1"/>
      <dgm:spPr/>
      <dgm:t>
        <a:bodyPr/>
        <a:lstStyle/>
        <a:p>
          <a:r>
            <a:rPr lang="en-US" sz="1600" dirty="0"/>
            <a:t>…</a:t>
          </a:r>
          <a:endParaRPr lang="ru-RU" sz="1600" dirty="0"/>
        </a:p>
      </dgm:t>
    </dgm:pt>
    <dgm:pt modelId="{5C27FDE9-35B0-4190-A39F-1E8FC08B10FF}" type="parTrans" cxnId="{4AE43E52-D49F-4154-80FD-B0900782A39B}">
      <dgm:prSet/>
      <dgm:spPr/>
      <dgm:t>
        <a:bodyPr/>
        <a:lstStyle/>
        <a:p>
          <a:endParaRPr lang="ru-RU" sz="1800"/>
        </a:p>
      </dgm:t>
    </dgm:pt>
    <dgm:pt modelId="{B73D4EE1-BE3C-4F7C-A0D6-23C124A2ABC3}" type="sibTrans" cxnId="{4AE43E52-D49F-4154-80FD-B0900782A39B}">
      <dgm:prSet/>
      <dgm:spPr/>
      <dgm:t>
        <a:bodyPr/>
        <a:lstStyle/>
        <a:p>
          <a:endParaRPr lang="ru-RU" sz="1800"/>
        </a:p>
      </dgm:t>
    </dgm:pt>
    <dgm:pt modelId="{EB840DBC-CFB1-48C0-9D6B-6CBF0DD5E6AA}">
      <dgm:prSet custT="1"/>
      <dgm:spPr/>
      <dgm:t>
        <a:bodyPr/>
        <a:lstStyle/>
        <a:p>
          <a:r>
            <a:rPr lang="ru-RU" sz="1600" dirty="0"/>
            <a:t>Очистка</a:t>
          </a:r>
        </a:p>
      </dgm:t>
    </dgm:pt>
    <dgm:pt modelId="{C82F9DD4-F35C-4A08-812C-A877E10FEF92}" type="parTrans" cxnId="{36451115-8E97-4A44-B27A-048A7D110676}">
      <dgm:prSet/>
      <dgm:spPr/>
      <dgm:t>
        <a:bodyPr/>
        <a:lstStyle/>
        <a:p>
          <a:endParaRPr lang="ru-RU" sz="1800"/>
        </a:p>
      </dgm:t>
    </dgm:pt>
    <dgm:pt modelId="{53D91461-9097-4831-B87E-8646F8948A36}" type="sibTrans" cxnId="{36451115-8E97-4A44-B27A-048A7D110676}">
      <dgm:prSet/>
      <dgm:spPr/>
      <dgm:t>
        <a:bodyPr/>
        <a:lstStyle/>
        <a:p>
          <a:endParaRPr lang="ru-RU" sz="1800"/>
        </a:p>
      </dgm:t>
    </dgm:pt>
    <dgm:pt modelId="{CE191F30-DF4C-4E1F-950A-7789F9295F15}">
      <dgm:prSet custT="1"/>
      <dgm:spPr/>
      <dgm:t>
        <a:bodyPr/>
        <a:lstStyle/>
        <a:p>
          <a:r>
            <a:rPr lang="ru-RU" sz="1600" dirty="0"/>
            <a:t>Приведение к Нормальным формам</a:t>
          </a:r>
        </a:p>
      </dgm:t>
    </dgm:pt>
    <dgm:pt modelId="{36D6BC83-4BE0-460D-BA75-DCC102F937EF}" type="parTrans" cxnId="{552FEF40-FE17-4083-9ABB-CED672B9FB1D}">
      <dgm:prSet/>
      <dgm:spPr/>
      <dgm:t>
        <a:bodyPr/>
        <a:lstStyle/>
        <a:p>
          <a:endParaRPr lang="ru-RU" sz="1800"/>
        </a:p>
      </dgm:t>
    </dgm:pt>
    <dgm:pt modelId="{A7663913-8062-4D7D-B5B7-A3F4AE506D13}" type="sibTrans" cxnId="{552FEF40-FE17-4083-9ABB-CED672B9FB1D}">
      <dgm:prSet/>
      <dgm:spPr/>
      <dgm:t>
        <a:bodyPr/>
        <a:lstStyle/>
        <a:p>
          <a:endParaRPr lang="ru-RU" sz="1800"/>
        </a:p>
      </dgm:t>
    </dgm:pt>
    <dgm:pt modelId="{BEAD0B82-6CC3-40A8-B0A2-0D2FED63B37B}">
      <dgm:prSet custT="1"/>
      <dgm:spPr/>
      <dgm:t>
        <a:bodyPr/>
        <a:lstStyle/>
        <a:p>
          <a:r>
            <a:rPr lang="ru-RU" sz="1600" dirty="0"/>
            <a:t>Обогащение</a:t>
          </a:r>
        </a:p>
      </dgm:t>
    </dgm:pt>
    <dgm:pt modelId="{5E8369FD-CAAD-4D35-963D-EABF550EE025}" type="parTrans" cxnId="{0CCA7E6C-5337-4C7E-AD31-57440BDF6C11}">
      <dgm:prSet/>
      <dgm:spPr/>
      <dgm:t>
        <a:bodyPr/>
        <a:lstStyle/>
        <a:p>
          <a:endParaRPr lang="ru-RU" sz="1800"/>
        </a:p>
      </dgm:t>
    </dgm:pt>
    <dgm:pt modelId="{2DA60453-0700-4CAB-A82F-6B287F5DFFB2}" type="sibTrans" cxnId="{0CCA7E6C-5337-4C7E-AD31-57440BDF6C11}">
      <dgm:prSet/>
      <dgm:spPr/>
      <dgm:t>
        <a:bodyPr/>
        <a:lstStyle/>
        <a:p>
          <a:endParaRPr lang="ru-RU" sz="1800"/>
        </a:p>
      </dgm:t>
    </dgm:pt>
    <dgm:pt modelId="{BBDF17C4-A423-4DD4-A06D-C224EC66226E}">
      <dgm:prSet custT="1"/>
      <dgm:spPr/>
      <dgm:t>
        <a:bodyPr/>
        <a:lstStyle/>
        <a:p>
          <a:r>
            <a:rPr lang="ru-RU" sz="1600" dirty="0"/>
            <a:t>Добавление вычисляемых данных</a:t>
          </a:r>
        </a:p>
      </dgm:t>
    </dgm:pt>
    <dgm:pt modelId="{AECDF053-86A6-4327-B9E6-332462337245}" type="parTrans" cxnId="{72DA83C9-82AF-4A02-81D3-8F2E758EFCC6}">
      <dgm:prSet/>
      <dgm:spPr/>
      <dgm:t>
        <a:bodyPr/>
        <a:lstStyle/>
        <a:p>
          <a:endParaRPr lang="ru-RU" sz="1800"/>
        </a:p>
      </dgm:t>
    </dgm:pt>
    <dgm:pt modelId="{7A843087-374E-4FB8-AC18-1D3A22214380}" type="sibTrans" cxnId="{72DA83C9-82AF-4A02-81D3-8F2E758EFCC6}">
      <dgm:prSet/>
      <dgm:spPr/>
      <dgm:t>
        <a:bodyPr/>
        <a:lstStyle/>
        <a:p>
          <a:endParaRPr lang="ru-RU" sz="1800"/>
        </a:p>
      </dgm:t>
    </dgm:pt>
    <dgm:pt modelId="{6C031447-4F04-47A4-87F0-AD99465AEBAA}">
      <dgm:prSet phldrT="[Текст]" custT="1"/>
      <dgm:spPr/>
      <dgm:t>
        <a:bodyPr/>
        <a:lstStyle/>
        <a:p>
          <a:r>
            <a:rPr lang="ru-RU" sz="1600" dirty="0"/>
            <a:t>Установка связей</a:t>
          </a:r>
        </a:p>
      </dgm:t>
    </dgm:pt>
    <dgm:pt modelId="{E8D571A1-A3A9-481A-B27C-BCF284EDC2AC}" type="parTrans" cxnId="{B599C0DB-7E08-4AAB-8091-62EF159EDE5A}">
      <dgm:prSet/>
      <dgm:spPr/>
      <dgm:t>
        <a:bodyPr/>
        <a:lstStyle/>
        <a:p>
          <a:endParaRPr lang="ru-RU" sz="1800"/>
        </a:p>
      </dgm:t>
    </dgm:pt>
    <dgm:pt modelId="{F7D89062-A5B5-4D36-962A-3AF64BF93647}" type="sibTrans" cxnId="{B599C0DB-7E08-4AAB-8091-62EF159EDE5A}">
      <dgm:prSet/>
      <dgm:spPr/>
      <dgm:t>
        <a:bodyPr/>
        <a:lstStyle/>
        <a:p>
          <a:endParaRPr lang="ru-RU" sz="1800"/>
        </a:p>
      </dgm:t>
    </dgm:pt>
    <dgm:pt modelId="{39B56357-D2A9-49B4-B0B4-355E608437B5}">
      <dgm:prSet phldrT="[Текст]" custT="1"/>
      <dgm:spPr/>
      <dgm:t>
        <a:bodyPr/>
        <a:lstStyle/>
        <a:p>
          <a:r>
            <a:rPr lang="ru-RU" sz="1600" dirty="0"/>
            <a:t>Объединение таблиц по необходимости</a:t>
          </a:r>
        </a:p>
      </dgm:t>
    </dgm:pt>
    <dgm:pt modelId="{8C863E1C-5125-45F4-A562-ABBCAC25F969}" type="parTrans" cxnId="{251A8F1B-7AF9-4BC7-A237-EED003EB589B}">
      <dgm:prSet/>
      <dgm:spPr/>
      <dgm:t>
        <a:bodyPr/>
        <a:lstStyle/>
        <a:p>
          <a:endParaRPr lang="ru-RU" sz="1800"/>
        </a:p>
      </dgm:t>
    </dgm:pt>
    <dgm:pt modelId="{5265B96C-8CDD-4034-871D-39C1A4C33790}" type="sibTrans" cxnId="{251A8F1B-7AF9-4BC7-A237-EED003EB589B}">
      <dgm:prSet/>
      <dgm:spPr/>
      <dgm:t>
        <a:bodyPr/>
        <a:lstStyle/>
        <a:p>
          <a:endParaRPr lang="ru-RU" sz="1800"/>
        </a:p>
      </dgm:t>
    </dgm:pt>
    <dgm:pt modelId="{9E85BF56-1086-4D61-853E-05DCD90AE0C0}">
      <dgm:prSet phldrT="[Текст]" custT="1"/>
      <dgm:spPr/>
      <dgm:t>
        <a:bodyPr/>
        <a:lstStyle/>
        <a:p>
          <a:r>
            <a:rPr lang="ru-RU" sz="1200" dirty="0"/>
            <a:t>Обработка данных</a:t>
          </a:r>
        </a:p>
      </dgm:t>
    </dgm:pt>
    <dgm:pt modelId="{8C36D1A7-0D8A-4FF9-8373-807CA5798C48}" type="parTrans" cxnId="{B1DAFF78-8121-4443-83DD-7580B820901D}">
      <dgm:prSet/>
      <dgm:spPr/>
      <dgm:t>
        <a:bodyPr/>
        <a:lstStyle/>
        <a:p>
          <a:endParaRPr lang="ru-RU" sz="1800"/>
        </a:p>
      </dgm:t>
    </dgm:pt>
    <dgm:pt modelId="{AC81E85F-997A-4B6F-AC35-CDBC15AF928C}" type="sibTrans" cxnId="{B1DAFF78-8121-4443-83DD-7580B820901D}">
      <dgm:prSet/>
      <dgm:spPr/>
      <dgm:t>
        <a:bodyPr/>
        <a:lstStyle/>
        <a:p>
          <a:endParaRPr lang="ru-RU" sz="1800"/>
        </a:p>
      </dgm:t>
    </dgm:pt>
    <dgm:pt modelId="{8AAC7879-C661-4C10-8B59-0D9442B41854}">
      <dgm:prSet phldrT="[Текст]" custT="1"/>
      <dgm:spPr/>
      <dgm:t>
        <a:bodyPr/>
        <a:lstStyle/>
        <a:p>
          <a:r>
            <a:rPr lang="ru-RU" sz="1200" dirty="0"/>
            <a:t>Визуализация данных</a:t>
          </a:r>
        </a:p>
      </dgm:t>
    </dgm:pt>
    <dgm:pt modelId="{306D94EA-7761-4B04-9FC0-7714D82BE02E}" type="parTrans" cxnId="{DFF48CA6-35E4-4F84-9FEB-349434F22505}">
      <dgm:prSet/>
      <dgm:spPr/>
      <dgm:t>
        <a:bodyPr/>
        <a:lstStyle/>
        <a:p>
          <a:endParaRPr lang="ru-RU" sz="1800"/>
        </a:p>
      </dgm:t>
    </dgm:pt>
    <dgm:pt modelId="{40082547-0BF8-46DC-9653-CA96C0F6386E}" type="sibTrans" cxnId="{DFF48CA6-35E4-4F84-9FEB-349434F22505}">
      <dgm:prSet/>
      <dgm:spPr/>
      <dgm:t>
        <a:bodyPr/>
        <a:lstStyle/>
        <a:p>
          <a:endParaRPr lang="ru-RU" sz="1800"/>
        </a:p>
      </dgm:t>
    </dgm:pt>
    <dgm:pt modelId="{E4968217-35E0-4079-BE8F-7844CB3819EA}">
      <dgm:prSet phldrT="[Текст]" custT="1"/>
      <dgm:spPr/>
      <dgm:t>
        <a:bodyPr/>
        <a:lstStyle/>
        <a:p>
          <a:r>
            <a:rPr lang="ru-RU" sz="1200" dirty="0"/>
            <a:t>Публикация данных</a:t>
          </a:r>
        </a:p>
      </dgm:t>
    </dgm:pt>
    <dgm:pt modelId="{30C55199-1DF2-4D56-95D6-4C32E5D60BDF}" type="parTrans" cxnId="{6771796F-28A0-4451-AAA7-2EA4AA6EC4CE}">
      <dgm:prSet/>
      <dgm:spPr/>
      <dgm:t>
        <a:bodyPr/>
        <a:lstStyle/>
        <a:p>
          <a:endParaRPr lang="ru-RU" sz="1800"/>
        </a:p>
      </dgm:t>
    </dgm:pt>
    <dgm:pt modelId="{648E749E-3290-45B8-8730-284DAC796CBB}" type="sibTrans" cxnId="{6771796F-28A0-4451-AAA7-2EA4AA6EC4CE}">
      <dgm:prSet/>
      <dgm:spPr/>
      <dgm:t>
        <a:bodyPr/>
        <a:lstStyle/>
        <a:p>
          <a:endParaRPr lang="ru-RU" sz="1800"/>
        </a:p>
      </dgm:t>
    </dgm:pt>
    <dgm:pt modelId="{C15715E3-158C-41FC-9786-9ADF5CC9EE09}">
      <dgm:prSet phldrT="[Текст]" custT="1"/>
      <dgm:spPr/>
      <dgm:t>
        <a:bodyPr/>
        <a:lstStyle/>
        <a:p>
          <a:r>
            <a:rPr lang="ru-RU" sz="1600" dirty="0" err="1"/>
            <a:t>Дашборды</a:t>
          </a:r>
          <a:r>
            <a:rPr lang="ru-RU" sz="1600" dirty="0"/>
            <a:t>, графики</a:t>
          </a:r>
        </a:p>
      </dgm:t>
    </dgm:pt>
    <dgm:pt modelId="{582ACCF2-7606-4B22-888F-09B6C351F80B}" type="parTrans" cxnId="{D7DA43DF-9363-46EE-B013-9B7EA93AA16F}">
      <dgm:prSet/>
      <dgm:spPr/>
      <dgm:t>
        <a:bodyPr/>
        <a:lstStyle/>
        <a:p>
          <a:endParaRPr lang="ru-RU" sz="1800"/>
        </a:p>
      </dgm:t>
    </dgm:pt>
    <dgm:pt modelId="{9508F112-405B-4F99-AAE2-07C6778465AE}" type="sibTrans" cxnId="{D7DA43DF-9363-46EE-B013-9B7EA93AA16F}">
      <dgm:prSet/>
      <dgm:spPr/>
      <dgm:t>
        <a:bodyPr/>
        <a:lstStyle/>
        <a:p>
          <a:endParaRPr lang="ru-RU" sz="1800"/>
        </a:p>
      </dgm:t>
    </dgm:pt>
    <dgm:pt modelId="{5A5198BA-89AF-4A2C-B7BF-D51F631F2349}">
      <dgm:prSet phldrT="[Текст]" custT="1"/>
      <dgm:spPr/>
      <dgm:t>
        <a:bodyPr/>
        <a:lstStyle/>
        <a:p>
          <a:r>
            <a:rPr lang="ru-RU" sz="1600" dirty="0"/>
            <a:t>Добавление вычислений</a:t>
          </a:r>
        </a:p>
      </dgm:t>
    </dgm:pt>
    <dgm:pt modelId="{27501793-CA9F-44EB-A007-54303C875CDD}" type="parTrans" cxnId="{88AE77E7-8BFC-467F-AE45-D0FB3B4956C6}">
      <dgm:prSet/>
      <dgm:spPr/>
      <dgm:t>
        <a:bodyPr/>
        <a:lstStyle/>
        <a:p>
          <a:endParaRPr lang="ru-RU" sz="1800"/>
        </a:p>
      </dgm:t>
    </dgm:pt>
    <dgm:pt modelId="{69FC3A49-0147-456B-A1DD-A7AE729CB625}" type="sibTrans" cxnId="{88AE77E7-8BFC-467F-AE45-D0FB3B4956C6}">
      <dgm:prSet/>
      <dgm:spPr/>
      <dgm:t>
        <a:bodyPr/>
        <a:lstStyle/>
        <a:p>
          <a:endParaRPr lang="ru-RU" sz="1800"/>
        </a:p>
      </dgm:t>
    </dgm:pt>
    <dgm:pt modelId="{D33B4EFC-F036-4D91-BF00-03F67B65265F}">
      <dgm:prSet phldrT="[Текст]" custT="1"/>
      <dgm:spPr/>
      <dgm:t>
        <a:bodyPr/>
        <a:lstStyle/>
        <a:p>
          <a:r>
            <a:rPr lang="ru-RU" sz="1600" dirty="0"/>
            <a:t>Добавление мер</a:t>
          </a:r>
        </a:p>
      </dgm:t>
    </dgm:pt>
    <dgm:pt modelId="{CDB7D75B-AA74-436B-B138-1C347D756DB1}" type="parTrans" cxnId="{1DA51494-F10D-4687-AC22-391041D250B7}">
      <dgm:prSet/>
      <dgm:spPr/>
      <dgm:t>
        <a:bodyPr/>
        <a:lstStyle/>
        <a:p>
          <a:endParaRPr lang="ru-RU" sz="1800"/>
        </a:p>
      </dgm:t>
    </dgm:pt>
    <dgm:pt modelId="{CBFBAFCB-29CA-423E-8D9F-D8C477EE9D17}" type="sibTrans" cxnId="{1DA51494-F10D-4687-AC22-391041D250B7}">
      <dgm:prSet/>
      <dgm:spPr/>
      <dgm:t>
        <a:bodyPr/>
        <a:lstStyle/>
        <a:p>
          <a:endParaRPr lang="ru-RU" sz="1800"/>
        </a:p>
      </dgm:t>
    </dgm:pt>
    <dgm:pt modelId="{1611E45B-72D4-418E-85AA-67E7AB0FF8EA}">
      <dgm:prSet phldrT="[Текст]" custT="1"/>
      <dgm:spPr/>
      <dgm:t>
        <a:bodyPr/>
        <a:lstStyle/>
        <a:p>
          <a:r>
            <a:rPr lang="ru-RU" sz="1600" dirty="0"/>
            <a:t>Для мобильных устройств</a:t>
          </a:r>
        </a:p>
      </dgm:t>
    </dgm:pt>
    <dgm:pt modelId="{A575EB72-4692-4DE9-BF7F-47DD2324BF26}" type="parTrans" cxnId="{41AF51C1-B558-4004-BD19-2D76D98A4BA0}">
      <dgm:prSet/>
      <dgm:spPr/>
      <dgm:t>
        <a:bodyPr/>
        <a:lstStyle/>
        <a:p>
          <a:endParaRPr lang="ru-RU" sz="1800"/>
        </a:p>
      </dgm:t>
    </dgm:pt>
    <dgm:pt modelId="{C3F6718E-3C28-4897-9A71-F91BB1A20DFB}" type="sibTrans" cxnId="{41AF51C1-B558-4004-BD19-2D76D98A4BA0}">
      <dgm:prSet/>
      <dgm:spPr/>
      <dgm:t>
        <a:bodyPr/>
        <a:lstStyle/>
        <a:p>
          <a:endParaRPr lang="ru-RU" sz="1800"/>
        </a:p>
      </dgm:t>
    </dgm:pt>
    <dgm:pt modelId="{651CCA50-6C3C-4B00-810A-A78B1EB3C42D}">
      <dgm:prSet phldrT="[Текст]" custT="1"/>
      <dgm:spPr/>
      <dgm:t>
        <a:bodyPr/>
        <a:lstStyle/>
        <a:p>
          <a:r>
            <a:rPr lang="ru-RU" sz="1600" dirty="0"/>
            <a:t>В облако</a:t>
          </a:r>
        </a:p>
      </dgm:t>
    </dgm:pt>
    <dgm:pt modelId="{30A1E393-3C9D-4CBB-82AE-527FE74743FE}" type="parTrans" cxnId="{5AF60AEE-12B0-4873-86E4-7B503A76E7CA}">
      <dgm:prSet/>
      <dgm:spPr/>
      <dgm:t>
        <a:bodyPr/>
        <a:lstStyle/>
        <a:p>
          <a:endParaRPr lang="ru-RU" sz="1800"/>
        </a:p>
      </dgm:t>
    </dgm:pt>
    <dgm:pt modelId="{478FA006-8A07-46F7-966B-12D0C46671F6}" type="sibTrans" cxnId="{5AF60AEE-12B0-4873-86E4-7B503A76E7CA}">
      <dgm:prSet/>
      <dgm:spPr/>
      <dgm:t>
        <a:bodyPr/>
        <a:lstStyle/>
        <a:p>
          <a:endParaRPr lang="ru-RU" sz="1800"/>
        </a:p>
      </dgm:t>
    </dgm:pt>
    <dgm:pt modelId="{5DB7F2B4-ED90-4B71-85A1-61FA499C539D}" type="pres">
      <dgm:prSet presAssocID="{92D22EB8-FA94-4BFF-9ACC-0EE474CBDE04}" presName="Name0" presStyleCnt="0">
        <dgm:presLayoutVars>
          <dgm:dir/>
          <dgm:animLvl val="lvl"/>
          <dgm:resizeHandles val="exact"/>
        </dgm:presLayoutVars>
      </dgm:prSet>
      <dgm:spPr/>
    </dgm:pt>
    <dgm:pt modelId="{DE045DD6-0A2D-44B3-925D-E8DC3481519A}" type="pres">
      <dgm:prSet presAssocID="{75754F4D-EF4B-4368-906E-F93A0529727B}" presName="compositeNode" presStyleCnt="0">
        <dgm:presLayoutVars>
          <dgm:bulletEnabled val="1"/>
        </dgm:presLayoutVars>
      </dgm:prSet>
      <dgm:spPr/>
    </dgm:pt>
    <dgm:pt modelId="{CF86EB12-84E8-4619-8F8F-26C6DED67A2B}" type="pres">
      <dgm:prSet presAssocID="{75754F4D-EF4B-4368-906E-F93A0529727B}" presName="bgRect" presStyleLbl="node1" presStyleIdx="0" presStyleCnt="6"/>
      <dgm:spPr/>
    </dgm:pt>
    <dgm:pt modelId="{990880DD-F16B-418F-A9FE-B7BFD4EB5C55}" type="pres">
      <dgm:prSet presAssocID="{75754F4D-EF4B-4368-906E-F93A0529727B}" presName="parentNode" presStyleLbl="node1" presStyleIdx="0" presStyleCnt="6">
        <dgm:presLayoutVars>
          <dgm:chMax val="0"/>
          <dgm:bulletEnabled val="1"/>
        </dgm:presLayoutVars>
      </dgm:prSet>
      <dgm:spPr/>
    </dgm:pt>
    <dgm:pt modelId="{EE45DD70-2F56-47D5-A532-A6D1730C550B}" type="pres">
      <dgm:prSet presAssocID="{75754F4D-EF4B-4368-906E-F93A0529727B}" presName="childNode" presStyleLbl="node1" presStyleIdx="0" presStyleCnt="6">
        <dgm:presLayoutVars>
          <dgm:bulletEnabled val="1"/>
        </dgm:presLayoutVars>
      </dgm:prSet>
      <dgm:spPr/>
    </dgm:pt>
    <dgm:pt modelId="{7CA35E37-A182-4DC4-A60E-021DD01BDED4}" type="pres">
      <dgm:prSet presAssocID="{6433971D-F5E8-4C27-81A8-F43CF6AC8BAF}" presName="hSp" presStyleCnt="0"/>
      <dgm:spPr/>
    </dgm:pt>
    <dgm:pt modelId="{606E8706-22F0-4779-AADF-CE2D6A8E9E12}" type="pres">
      <dgm:prSet presAssocID="{6433971D-F5E8-4C27-81A8-F43CF6AC8BAF}" presName="vProcSp" presStyleCnt="0"/>
      <dgm:spPr/>
    </dgm:pt>
    <dgm:pt modelId="{7802BF4D-ABFD-4713-B3C9-8214D3DD6F2B}" type="pres">
      <dgm:prSet presAssocID="{6433971D-F5E8-4C27-81A8-F43CF6AC8BAF}" presName="vSp1" presStyleCnt="0"/>
      <dgm:spPr/>
    </dgm:pt>
    <dgm:pt modelId="{0CF3D6F8-149C-44B3-867D-D04845108E78}" type="pres">
      <dgm:prSet presAssocID="{6433971D-F5E8-4C27-81A8-F43CF6AC8BAF}" presName="simulatedConn" presStyleLbl="solidFgAcc1" presStyleIdx="0" presStyleCnt="5"/>
      <dgm:spPr/>
    </dgm:pt>
    <dgm:pt modelId="{2D1695FD-C92B-4FA0-AD54-278A13F06B9C}" type="pres">
      <dgm:prSet presAssocID="{6433971D-F5E8-4C27-81A8-F43CF6AC8BAF}" presName="vSp2" presStyleCnt="0"/>
      <dgm:spPr/>
    </dgm:pt>
    <dgm:pt modelId="{20C3B149-D161-4AAB-8B13-545800C93000}" type="pres">
      <dgm:prSet presAssocID="{6433971D-F5E8-4C27-81A8-F43CF6AC8BAF}" presName="sibTrans" presStyleCnt="0"/>
      <dgm:spPr/>
    </dgm:pt>
    <dgm:pt modelId="{CDCE699D-B672-46F1-9D3D-3C0FA54504A2}" type="pres">
      <dgm:prSet presAssocID="{749EAA33-4034-4BA0-BECE-1996CAD59EC3}" presName="compositeNode" presStyleCnt="0">
        <dgm:presLayoutVars>
          <dgm:bulletEnabled val="1"/>
        </dgm:presLayoutVars>
      </dgm:prSet>
      <dgm:spPr/>
    </dgm:pt>
    <dgm:pt modelId="{475E1E40-B945-45CF-ACDC-3DBDA9DDD2B2}" type="pres">
      <dgm:prSet presAssocID="{749EAA33-4034-4BA0-BECE-1996CAD59EC3}" presName="bgRect" presStyleLbl="node1" presStyleIdx="1" presStyleCnt="6"/>
      <dgm:spPr/>
    </dgm:pt>
    <dgm:pt modelId="{E4C67FC4-2D33-44D4-9619-1722D1CF9861}" type="pres">
      <dgm:prSet presAssocID="{749EAA33-4034-4BA0-BECE-1996CAD59EC3}" presName="parentNode" presStyleLbl="node1" presStyleIdx="1" presStyleCnt="6">
        <dgm:presLayoutVars>
          <dgm:chMax val="0"/>
          <dgm:bulletEnabled val="1"/>
        </dgm:presLayoutVars>
      </dgm:prSet>
      <dgm:spPr/>
    </dgm:pt>
    <dgm:pt modelId="{D3E8DFD2-ACCC-448F-A0EA-E2A8A6E5C467}" type="pres">
      <dgm:prSet presAssocID="{749EAA33-4034-4BA0-BECE-1996CAD59EC3}" presName="childNode" presStyleLbl="node1" presStyleIdx="1" presStyleCnt="6">
        <dgm:presLayoutVars>
          <dgm:bulletEnabled val="1"/>
        </dgm:presLayoutVars>
      </dgm:prSet>
      <dgm:spPr/>
    </dgm:pt>
    <dgm:pt modelId="{376ABB99-5628-405C-845A-FC7094451905}" type="pres">
      <dgm:prSet presAssocID="{684E0D9C-78F5-4CD7-A0B9-7797909C218C}" presName="hSp" presStyleCnt="0"/>
      <dgm:spPr/>
    </dgm:pt>
    <dgm:pt modelId="{B5B0BF3C-E273-4191-AAFE-D7EF3491D7D1}" type="pres">
      <dgm:prSet presAssocID="{684E0D9C-78F5-4CD7-A0B9-7797909C218C}" presName="vProcSp" presStyleCnt="0"/>
      <dgm:spPr/>
    </dgm:pt>
    <dgm:pt modelId="{5A57FC9A-5803-43F5-AC8C-3B964D0E4A91}" type="pres">
      <dgm:prSet presAssocID="{684E0D9C-78F5-4CD7-A0B9-7797909C218C}" presName="vSp1" presStyleCnt="0"/>
      <dgm:spPr/>
    </dgm:pt>
    <dgm:pt modelId="{8DFA05F8-3982-45C8-A2F3-F6918EDC00D3}" type="pres">
      <dgm:prSet presAssocID="{684E0D9C-78F5-4CD7-A0B9-7797909C218C}" presName="simulatedConn" presStyleLbl="solidFgAcc1" presStyleIdx="1" presStyleCnt="5"/>
      <dgm:spPr/>
    </dgm:pt>
    <dgm:pt modelId="{89DC4196-37FD-45B8-970F-686A127CF6FC}" type="pres">
      <dgm:prSet presAssocID="{684E0D9C-78F5-4CD7-A0B9-7797909C218C}" presName="vSp2" presStyleCnt="0"/>
      <dgm:spPr/>
    </dgm:pt>
    <dgm:pt modelId="{6AF7E016-143E-40AF-AAD9-C9D6222B471F}" type="pres">
      <dgm:prSet presAssocID="{684E0D9C-78F5-4CD7-A0B9-7797909C218C}" presName="sibTrans" presStyleCnt="0"/>
      <dgm:spPr/>
    </dgm:pt>
    <dgm:pt modelId="{C02448CA-DAE3-4461-8DDC-30CE338EFD24}" type="pres">
      <dgm:prSet presAssocID="{165D2ABF-693D-4059-9A82-AB35221F0FCB}" presName="compositeNode" presStyleCnt="0">
        <dgm:presLayoutVars>
          <dgm:bulletEnabled val="1"/>
        </dgm:presLayoutVars>
      </dgm:prSet>
      <dgm:spPr/>
    </dgm:pt>
    <dgm:pt modelId="{32FC6C54-6657-455A-940B-07C1410B6F95}" type="pres">
      <dgm:prSet presAssocID="{165D2ABF-693D-4059-9A82-AB35221F0FCB}" presName="bgRect" presStyleLbl="node1" presStyleIdx="2" presStyleCnt="6"/>
      <dgm:spPr/>
    </dgm:pt>
    <dgm:pt modelId="{BF6D9B3B-6E3D-4097-91B0-8CF7DF28DD4E}" type="pres">
      <dgm:prSet presAssocID="{165D2ABF-693D-4059-9A82-AB35221F0FCB}" presName="parentNode" presStyleLbl="node1" presStyleIdx="2" presStyleCnt="6">
        <dgm:presLayoutVars>
          <dgm:chMax val="0"/>
          <dgm:bulletEnabled val="1"/>
        </dgm:presLayoutVars>
      </dgm:prSet>
      <dgm:spPr/>
    </dgm:pt>
    <dgm:pt modelId="{2AB8B9D0-CFF1-4595-9D48-9B5D55E5A570}" type="pres">
      <dgm:prSet presAssocID="{165D2ABF-693D-4059-9A82-AB35221F0FCB}" presName="childNode" presStyleLbl="node1" presStyleIdx="2" presStyleCnt="6">
        <dgm:presLayoutVars>
          <dgm:bulletEnabled val="1"/>
        </dgm:presLayoutVars>
      </dgm:prSet>
      <dgm:spPr/>
    </dgm:pt>
    <dgm:pt modelId="{64DFBB8C-FAB6-46DF-9460-4F44C6ECCCAD}" type="pres">
      <dgm:prSet presAssocID="{9AAFBBE8-72F2-4D01-82D9-A4267D5C949E}" presName="hSp" presStyleCnt="0"/>
      <dgm:spPr/>
    </dgm:pt>
    <dgm:pt modelId="{6040E24A-0D3E-4A0B-916E-47FF4DFE5EC1}" type="pres">
      <dgm:prSet presAssocID="{9AAFBBE8-72F2-4D01-82D9-A4267D5C949E}" presName="vProcSp" presStyleCnt="0"/>
      <dgm:spPr/>
    </dgm:pt>
    <dgm:pt modelId="{E46E5CF3-5572-4774-B2B2-55659DD34047}" type="pres">
      <dgm:prSet presAssocID="{9AAFBBE8-72F2-4D01-82D9-A4267D5C949E}" presName="vSp1" presStyleCnt="0"/>
      <dgm:spPr/>
    </dgm:pt>
    <dgm:pt modelId="{A5913E9A-898A-45EE-96DF-21C29F4AB96E}" type="pres">
      <dgm:prSet presAssocID="{9AAFBBE8-72F2-4D01-82D9-A4267D5C949E}" presName="simulatedConn" presStyleLbl="solidFgAcc1" presStyleIdx="2" presStyleCnt="5"/>
      <dgm:spPr/>
    </dgm:pt>
    <dgm:pt modelId="{413854D0-A7D8-4D89-A2B6-3976349402BC}" type="pres">
      <dgm:prSet presAssocID="{9AAFBBE8-72F2-4D01-82D9-A4267D5C949E}" presName="vSp2" presStyleCnt="0"/>
      <dgm:spPr/>
    </dgm:pt>
    <dgm:pt modelId="{25890B20-06BE-41BA-8788-327B892DC2E5}" type="pres">
      <dgm:prSet presAssocID="{9AAFBBE8-72F2-4D01-82D9-A4267D5C949E}" presName="sibTrans" presStyleCnt="0"/>
      <dgm:spPr/>
    </dgm:pt>
    <dgm:pt modelId="{6FD0B5BA-7A33-43F0-9BDE-2A0CBD2B2F8C}" type="pres">
      <dgm:prSet presAssocID="{9E85BF56-1086-4D61-853E-05DCD90AE0C0}" presName="compositeNode" presStyleCnt="0">
        <dgm:presLayoutVars>
          <dgm:bulletEnabled val="1"/>
        </dgm:presLayoutVars>
      </dgm:prSet>
      <dgm:spPr/>
    </dgm:pt>
    <dgm:pt modelId="{2E336ED0-157E-46ED-9A99-A2238FCFA7E6}" type="pres">
      <dgm:prSet presAssocID="{9E85BF56-1086-4D61-853E-05DCD90AE0C0}" presName="bgRect" presStyleLbl="node1" presStyleIdx="3" presStyleCnt="6"/>
      <dgm:spPr/>
    </dgm:pt>
    <dgm:pt modelId="{F980D9B0-1806-40A9-B33E-C5353E46D618}" type="pres">
      <dgm:prSet presAssocID="{9E85BF56-1086-4D61-853E-05DCD90AE0C0}" presName="parentNode" presStyleLbl="node1" presStyleIdx="3" presStyleCnt="6">
        <dgm:presLayoutVars>
          <dgm:chMax val="0"/>
          <dgm:bulletEnabled val="1"/>
        </dgm:presLayoutVars>
      </dgm:prSet>
      <dgm:spPr/>
    </dgm:pt>
    <dgm:pt modelId="{EE6BB7EA-4585-45D5-B6FA-6EEF9D8EFA09}" type="pres">
      <dgm:prSet presAssocID="{9E85BF56-1086-4D61-853E-05DCD90AE0C0}" presName="childNode" presStyleLbl="node1" presStyleIdx="3" presStyleCnt="6">
        <dgm:presLayoutVars>
          <dgm:bulletEnabled val="1"/>
        </dgm:presLayoutVars>
      </dgm:prSet>
      <dgm:spPr/>
    </dgm:pt>
    <dgm:pt modelId="{BB676C9A-A503-474C-B17B-EE41D443AA72}" type="pres">
      <dgm:prSet presAssocID="{AC81E85F-997A-4B6F-AC35-CDBC15AF928C}" presName="hSp" presStyleCnt="0"/>
      <dgm:spPr/>
    </dgm:pt>
    <dgm:pt modelId="{C9D16057-3A41-4715-9670-D612F253D952}" type="pres">
      <dgm:prSet presAssocID="{AC81E85F-997A-4B6F-AC35-CDBC15AF928C}" presName="vProcSp" presStyleCnt="0"/>
      <dgm:spPr/>
    </dgm:pt>
    <dgm:pt modelId="{0F97E519-1BD9-4317-9A91-0D88CB8132F1}" type="pres">
      <dgm:prSet presAssocID="{AC81E85F-997A-4B6F-AC35-CDBC15AF928C}" presName="vSp1" presStyleCnt="0"/>
      <dgm:spPr/>
    </dgm:pt>
    <dgm:pt modelId="{84C7CDCA-6AF4-4B6B-B86B-7BDC80C3FF7E}" type="pres">
      <dgm:prSet presAssocID="{AC81E85F-997A-4B6F-AC35-CDBC15AF928C}" presName="simulatedConn" presStyleLbl="solidFgAcc1" presStyleIdx="3" presStyleCnt="5"/>
      <dgm:spPr/>
    </dgm:pt>
    <dgm:pt modelId="{A0F0D51F-D293-4D1F-913B-31DE941D1A09}" type="pres">
      <dgm:prSet presAssocID="{AC81E85F-997A-4B6F-AC35-CDBC15AF928C}" presName="vSp2" presStyleCnt="0"/>
      <dgm:spPr/>
    </dgm:pt>
    <dgm:pt modelId="{1A673769-32B8-4335-984A-5A20E3A3B233}" type="pres">
      <dgm:prSet presAssocID="{AC81E85F-997A-4B6F-AC35-CDBC15AF928C}" presName="sibTrans" presStyleCnt="0"/>
      <dgm:spPr/>
    </dgm:pt>
    <dgm:pt modelId="{136411F4-1270-4208-986F-626C8A033C93}" type="pres">
      <dgm:prSet presAssocID="{8AAC7879-C661-4C10-8B59-0D9442B41854}" presName="compositeNode" presStyleCnt="0">
        <dgm:presLayoutVars>
          <dgm:bulletEnabled val="1"/>
        </dgm:presLayoutVars>
      </dgm:prSet>
      <dgm:spPr/>
    </dgm:pt>
    <dgm:pt modelId="{E4EE7111-F7BB-41F3-B4B0-420E3F96C5DA}" type="pres">
      <dgm:prSet presAssocID="{8AAC7879-C661-4C10-8B59-0D9442B41854}" presName="bgRect" presStyleLbl="node1" presStyleIdx="4" presStyleCnt="6"/>
      <dgm:spPr/>
    </dgm:pt>
    <dgm:pt modelId="{254DCAF5-CA8B-4438-AD64-FD75C6E17AD2}" type="pres">
      <dgm:prSet presAssocID="{8AAC7879-C661-4C10-8B59-0D9442B41854}" presName="parentNode" presStyleLbl="node1" presStyleIdx="4" presStyleCnt="6">
        <dgm:presLayoutVars>
          <dgm:chMax val="0"/>
          <dgm:bulletEnabled val="1"/>
        </dgm:presLayoutVars>
      </dgm:prSet>
      <dgm:spPr/>
    </dgm:pt>
    <dgm:pt modelId="{3EFFD14D-4B35-479A-BA95-BD15C9C8DEFF}" type="pres">
      <dgm:prSet presAssocID="{8AAC7879-C661-4C10-8B59-0D9442B41854}" presName="childNode" presStyleLbl="node1" presStyleIdx="4" presStyleCnt="6">
        <dgm:presLayoutVars>
          <dgm:bulletEnabled val="1"/>
        </dgm:presLayoutVars>
      </dgm:prSet>
      <dgm:spPr/>
    </dgm:pt>
    <dgm:pt modelId="{745EE988-71EF-418F-A6F7-FF2348151657}" type="pres">
      <dgm:prSet presAssocID="{40082547-0BF8-46DC-9653-CA96C0F6386E}" presName="hSp" presStyleCnt="0"/>
      <dgm:spPr/>
    </dgm:pt>
    <dgm:pt modelId="{21FE6E5D-EBAA-473A-AAFF-A0D4201EF097}" type="pres">
      <dgm:prSet presAssocID="{40082547-0BF8-46DC-9653-CA96C0F6386E}" presName="vProcSp" presStyleCnt="0"/>
      <dgm:spPr/>
    </dgm:pt>
    <dgm:pt modelId="{BC17E4AB-7055-4583-8334-07C5EFE01ED5}" type="pres">
      <dgm:prSet presAssocID="{40082547-0BF8-46DC-9653-CA96C0F6386E}" presName="vSp1" presStyleCnt="0"/>
      <dgm:spPr/>
    </dgm:pt>
    <dgm:pt modelId="{65796A7B-766F-49B9-9950-3EEF2DECFC6E}" type="pres">
      <dgm:prSet presAssocID="{40082547-0BF8-46DC-9653-CA96C0F6386E}" presName="simulatedConn" presStyleLbl="solidFgAcc1" presStyleIdx="4" presStyleCnt="5"/>
      <dgm:spPr/>
    </dgm:pt>
    <dgm:pt modelId="{AD6CB6FF-45EC-4AF8-86A1-EDC955F58700}" type="pres">
      <dgm:prSet presAssocID="{40082547-0BF8-46DC-9653-CA96C0F6386E}" presName="vSp2" presStyleCnt="0"/>
      <dgm:spPr/>
    </dgm:pt>
    <dgm:pt modelId="{827CBBF5-B402-4763-A7FA-14B086D7354F}" type="pres">
      <dgm:prSet presAssocID="{40082547-0BF8-46DC-9653-CA96C0F6386E}" presName="sibTrans" presStyleCnt="0"/>
      <dgm:spPr/>
    </dgm:pt>
    <dgm:pt modelId="{4DD23C1B-1C4B-4288-BE01-B09FFA6EB2DC}" type="pres">
      <dgm:prSet presAssocID="{E4968217-35E0-4079-BE8F-7844CB3819EA}" presName="compositeNode" presStyleCnt="0">
        <dgm:presLayoutVars>
          <dgm:bulletEnabled val="1"/>
        </dgm:presLayoutVars>
      </dgm:prSet>
      <dgm:spPr/>
    </dgm:pt>
    <dgm:pt modelId="{2856026B-0C5C-4499-80AF-754A4CEA131E}" type="pres">
      <dgm:prSet presAssocID="{E4968217-35E0-4079-BE8F-7844CB3819EA}" presName="bgRect" presStyleLbl="node1" presStyleIdx="5" presStyleCnt="6"/>
      <dgm:spPr/>
    </dgm:pt>
    <dgm:pt modelId="{C0317362-6176-4049-B199-BB0714408182}" type="pres">
      <dgm:prSet presAssocID="{E4968217-35E0-4079-BE8F-7844CB3819EA}" presName="parentNode" presStyleLbl="node1" presStyleIdx="5" presStyleCnt="6">
        <dgm:presLayoutVars>
          <dgm:chMax val="0"/>
          <dgm:bulletEnabled val="1"/>
        </dgm:presLayoutVars>
      </dgm:prSet>
      <dgm:spPr/>
    </dgm:pt>
    <dgm:pt modelId="{8FAA8BF5-AA1A-4C39-9088-EF39EE379FB2}" type="pres">
      <dgm:prSet presAssocID="{E4968217-35E0-4079-BE8F-7844CB3819EA}" presName="childNode" presStyleLbl="node1" presStyleIdx="5" presStyleCnt="6">
        <dgm:presLayoutVars>
          <dgm:bulletEnabled val="1"/>
        </dgm:presLayoutVars>
      </dgm:prSet>
      <dgm:spPr/>
    </dgm:pt>
  </dgm:ptLst>
  <dgm:cxnLst>
    <dgm:cxn modelId="{6510B203-0A0D-433D-810C-0E97055C40F0}" type="presOf" srcId="{749EAA33-4034-4BA0-BECE-1996CAD59EC3}" destId="{475E1E40-B945-45CF-ACDC-3DBDA9DDD2B2}" srcOrd="0" destOrd="0" presId="urn:microsoft.com/office/officeart/2005/8/layout/hProcess7"/>
    <dgm:cxn modelId="{B7449905-7B8A-4AB1-B5AE-26932FCAAA5D}" type="presOf" srcId="{39B56357-D2A9-49B4-B0B4-355E608437B5}" destId="{2AB8B9D0-CFF1-4595-9D48-9B5D55E5A570}" srcOrd="0" destOrd="1" presId="urn:microsoft.com/office/officeart/2005/8/layout/hProcess7"/>
    <dgm:cxn modelId="{9DEB7D09-335D-41A5-B9BF-5ECEF6827772}" type="presOf" srcId="{5A5198BA-89AF-4A2C-B7BF-D51F631F2349}" destId="{EE6BB7EA-4585-45D5-B6FA-6EEF9D8EFA09}" srcOrd="0" destOrd="0" presId="urn:microsoft.com/office/officeart/2005/8/layout/hProcess7"/>
    <dgm:cxn modelId="{5313F60B-8020-48F9-9135-2197624D9058}" type="presOf" srcId="{4374DA52-681F-4E07-BE93-FE566EA737E3}" destId="{EE45DD70-2F56-47D5-A532-A6D1730C550B}" srcOrd="0" destOrd="1" presId="urn:microsoft.com/office/officeart/2005/8/layout/hProcess7"/>
    <dgm:cxn modelId="{2FD88A14-26EA-4981-9D40-6D978DD96148}" type="presOf" srcId="{6C031447-4F04-47A4-87F0-AD99465AEBAA}" destId="{2AB8B9D0-CFF1-4595-9D48-9B5D55E5A570}" srcOrd="0" destOrd="0" presId="urn:microsoft.com/office/officeart/2005/8/layout/hProcess7"/>
    <dgm:cxn modelId="{36451115-8E97-4A44-B27A-048A7D110676}" srcId="{749EAA33-4034-4BA0-BECE-1996CAD59EC3}" destId="{EB840DBC-CFB1-48C0-9D6B-6CBF0DD5E6AA}" srcOrd="0" destOrd="0" parTransId="{C82F9DD4-F35C-4A08-812C-A877E10FEF92}" sibTransId="{53D91461-9097-4831-B87E-8646F8948A36}"/>
    <dgm:cxn modelId="{251A8F1B-7AF9-4BC7-A237-EED003EB589B}" srcId="{165D2ABF-693D-4059-9A82-AB35221F0FCB}" destId="{39B56357-D2A9-49B4-B0B4-355E608437B5}" srcOrd="1" destOrd="0" parTransId="{8C863E1C-5125-45F4-A562-ABBCAC25F969}" sibTransId="{5265B96C-8CDD-4034-871D-39C1A4C33790}"/>
    <dgm:cxn modelId="{62E65926-34C3-430A-9C34-9D64EA5A8EA7}" type="presOf" srcId="{BBDF17C4-A423-4DD4-A06D-C224EC66226E}" destId="{D3E8DFD2-ACCC-448F-A0EA-E2A8A6E5C467}" srcOrd="0" destOrd="3" presId="urn:microsoft.com/office/officeart/2005/8/layout/hProcess7"/>
    <dgm:cxn modelId="{7208302B-7CD5-4CBD-93B7-093958496715}" type="presOf" srcId="{8AAC7879-C661-4C10-8B59-0D9442B41854}" destId="{E4EE7111-F7BB-41F3-B4B0-420E3F96C5DA}" srcOrd="0" destOrd="0" presId="urn:microsoft.com/office/officeart/2005/8/layout/hProcess7"/>
    <dgm:cxn modelId="{B526FE31-67BD-4019-84FE-A3B5D95C9089}" type="presOf" srcId="{67D90977-03B7-4888-8C92-C3D7DC1F25BE}" destId="{EE45DD70-2F56-47D5-A532-A6D1730C550B}" srcOrd="0" destOrd="5" presId="urn:microsoft.com/office/officeart/2005/8/layout/hProcess7"/>
    <dgm:cxn modelId="{268C9F3E-852A-4884-AEA8-B7C18985E6DF}" srcId="{92D22EB8-FA94-4BFF-9ACC-0EE474CBDE04}" destId="{75754F4D-EF4B-4368-906E-F93A0529727B}" srcOrd="0" destOrd="0" parTransId="{0B47B621-A1B7-4C46-9232-16886D19D83A}" sibTransId="{6433971D-F5E8-4C27-81A8-F43CF6AC8BAF}"/>
    <dgm:cxn modelId="{1E33FB3E-94E4-4A8F-8938-F3101B797A69}" srcId="{75754F4D-EF4B-4368-906E-F93A0529727B}" destId="{4B4B8D8E-145B-41B1-BD1F-AC1ED6FF00E2}" srcOrd="2" destOrd="0" parTransId="{7CAD9DC5-A68A-43F9-91CA-4E4C88933E37}" sibTransId="{1C322BFE-118F-4F2B-98A2-503C71F8F926}"/>
    <dgm:cxn modelId="{552FEF40-FE17-4083-9ABB-CED672B9FB1D}" srcId="{749EAA33-4034-4BA0-BECE-1996CAD59EC3}" destId="{CE191F30-DF4C-4E1F-950A-7789F9295F15}" srcOrd="1" destOrd="0" parTransId="{36D6BC83-4BE0-460D-BA75-DCC102F937EF}" sibTransId="{A7663913-8062-4D7D-B5B7-A3F4AE506D13}"/>
    <dgm:cxn modelId="{2E7E9F46-5126-4C61-B1FF-9137452BAF19}" type="presOf" srcId="{E4968217-35E0-4079-BE8F-7844CB3819EA}" destId="{2856026B-0C5C-4499-80AF-754A4CEA131E}" srcOrd="0" destOrd="0" presId="urn:microsoft.com/office/officeart/2005/8/layout/hProcess7"/>
    <dgm:cxn modelId="{B7B7BE6A-09C2-4C12-B927-F47AF468643D}" srcId="{75754F4D-EF4B-4368-906E-F93A0529727B}" destId="{5A4E9CA2-C706-4640-84AA-27549B4201D1}" srcOrd="3" destOrd="0" parTransId="{1942E653-4751-4FCE-B4B8-2DF406C8696B}" sibTransId="{153AAEF3-EC1B-45E3-96F4-7B3605B314F9}"/>
    <dgm:cxn modelId="{0CCA7E6C-5337-4C7E-AD31-57440BDF6C11}" srcId="{749EAA33-4034-4BA0-BECE-1996CAD59EC3}" destId="{BEAD0B82-6CC3-40A8-B0A2-0D2FED63B37B}" srcOrd="2" destOrd="0" parTransId="{5E8369FD-CAAD-4D35-963D-EABF550EE025}" sibTransId="{2DA60453-0700-4CAB-A82F-6B287F5DFFB2}"/>
    <dgm:cxn modelId="{6771796F-28A0-4451-AAA7-2EA4AA6EC4CE}" srcId="{92D22EB8-FA94-4BFF-9ACC-0EE474CBDE04}" destId="{E4968217-35E0-4079-BE8F-7844CB3819EA}" srcOrd="5" destOrd="0" parTransId="{30C55199-1DF2-4D56-95D6-4C32E5D60BDF}" sibTransId="{648E749E-3290-45B8-8730-284DAC796CBB}"/>
    <dgm:cxn modelId="{4AE43E52-D49F-4154-80FD-B0900782A39B}" srcId="{75754F4D-EF4B-4368-906E-F93A0529727B}" destId="{67D90977-03B7-4888-8C92-C3D7DC1F25BE}" srcOrd="5" destOrd="0" parTransId="{5C27FDE9-35B0-4190-A39F-1E8FC08B10FF}" sibTransId="{B73D4EE1-BE3C-4F7C-A0D6-23C124A2ABC3}"/>
    <dgm:cxn modelId="{AC3A5D53-6AE0-4CEB-BBA4-349D3211270C}" type="presOf" srcId="{75754F4D-EF4B-4368-906E-F93A0529727B}" destId="{CF86EB12-84E8-4619-8F8F-26C6DED67A2B}" srcOrd="0" destOrd="0" presId="urn:microsoft.com/office/officeart/2005/8/layout/hProcess7"/>
    <dgm:cxn modelId="{DED40A74-068A-4C5F-BB56-2CFB0DE7C0D6}" type="presOf" srcId="{6DDE95D7-5A99-4782-AB8C-7E4C20003642}" destId="{EE45DD70-2F56-47D5-A532-A6D1730C550B}" srcOrd="0" destOrd="4" presId="urn:microsoft.com/office/officeart/2005/8/layout/hProcess7"/>
    <dgm:cxn modelId="{66632F74-E35D-47A6-8126-82AD02F12C62}" type="presOf" srcId="{BEAD0B82-6CC3-40A8-B0A2-0D2FED63B37B}" destId="{D3E8DFD2-ACCC-448F-A0EA-E2A8A6E5C467}" srcOrd="0" destOrd="2" presId="urn:microsoft.com/office/officeart/2005/8/layout/hProcess7"/>
    <dgm:cxn modelId="{527A1955-E1E3-446C-B1F3-CB1E5491AF10}" type="presOf" srcId="{D33B4EFC-F036-4D91-BF00-03F67B65265F}" destId="{EE6BB7EA-4585-45D5-B6FA-6EEF9D8EFA09}" srcOrd="0" destOrd="1" presId="urn:microsoft.com/office/officeart/2005/8/layout/hProcess7"/>
    <dgm:cxn modelId="{1FB4B355-F1EF-4437-BEAD-C3CD20465A97}" srcId="{75754F4D-EF4B-4368-906E-F93A0529727B}" destId="{4374DA52-681F-4E07-BE93-FE566EA737E3}" srcOrd="1" destOrd="0" parTransId="{4B656AE8-2D28-4888-99B4-FB1AFBBF1711}" sibTransId="{D3FB0711-66C7-40CA-8562-A038DE36716C}"/>
    <dgm:cxn modelId="{B2522657-FE14-48A4-AA5C-97CBE24BC395}" srcId="{75754F4D-EF4B-4368-906E-F93A0529727B}" destId="{828E350E-5EC1-4EE0-B364-3FE252A74490}" srcOrd="0" destOrd="0" parTransId="{270CAFFD-9CD2-4613-83E7-70E55D4FD854}" sibTransId="{3BC2EF20-7381-469D-BB85-9F58537B845E}"/>
    <dgm:cxn modelId="{B1DAFF78-8121-4443-83DD-7580B820901D}" srcId="{92D22EB8-FA94-4BFF-9ACC-0EE474CBDE04}" destId="{9E85BF56-1086-4D61-853E-05DCD90AE0C0}" srcOrd="3" destOrd="0" parTransId="{8C36D1A7-0D8A-4FF9-8373-807CA5798C48}" sibTransId="{AC81E85F-997A-4B6F-AC35-CDBC15AF928C}"/>
    <dgm:cxn modelId="{7759BD80-0021-43BD-865A-77FFA1DEC620}" type="presOf" srcId="{828E350E-5EC1-4EE0-B364-3FE252A74490}" destId="{EE45DD70-2F56-47D5-A532-A6D1730C550B}" srcOrd="0" destOrd="0" presId="urn:microsoft.com/office/officeart/2005/8/layout/hProcess7"/>
    <dgm:cxn modelId="{7D15A584-2C58-46DE-91DB-7C85EE67F085}" type="presOf" srcId="{651CCA50-6C3C-4B00-810A-A78B1EB3C42D}" destId="{8FAA8BF5-AA1A-4C39-9088-EF39EE379FB2}" srcOrd="0" destOrd="1" presId="urn:microsoft.com/office/officeart/2005/8/layout/hProcess7"/>
    <dgm:cxn modelId="{00DCF086-5B63-42E5-878C-C8C38DF7E97F}" type="presOf" srcId="{E4968217-35E0-4079-BE8F-7844CB3819EA}" destId="{C0317362-6176-4049-B199-BB0714408182}" srcOrd="1" destOrd="0" presId="urn:microsoft.com/office/officeart/2005/8/layout/hProcess7"/>
    <dgm:cxn modelId="{3BDB3F91-31B9-43C1-A7D7-89583865F1E3}" type="presOf" srcId="{9E85BF56-1086-4D61-853E-05DCD90AE0C0}" destId="{2E336ED0-157E-46ED-9A99-A2238FCFA7E6}" srcOrd="0" destOrd="0" presId="urn:microsoft.com/office/officeart/2005/8/layout/hProcess7"/>
    <dgm:cxn modelId="{1E0E6492-55A3-4414-B703-45B500303D25}" srcId="{92D22EB8-FA94-4BFF-9ACC-0EE474CBDE04}" destId="{749EAA33-4034-4BA0-BECE-1996CAD59EC3}" srcOrd="1" destOrd="0" parTransId="{9F5ABA73-0F37-4B40-BC4A-237C7E2D196B}" sibTransId="{684E0D9C-78F5-4CD7-A0B9-7797909C218C}"/>
    <dgm:cxn modelId="{1DA51494-F10D-4687-AC22-391041D250B7}" srcId="{9E85BF56-1086-4D61-853E-05DCD90AE0C0}" destId="{D33B4EFC-F036-4D91-BF00-03F67B65265F}" srcOrd="1" destOrd="0" parTransId="{CDB7D75B-AA74-436B-B138-1C347D756DB1}" sibTransId="{CBFBAFCB-29CA-423E-8D9F-D8C477EE9D17}"/>
    <dgm:cxn modelId="{F8985D95-4C6A-4DDD-8331-F3DE8DD1924F}" type="presOf" srcId="{749EAA33-4034-4BA0-BECE-1996CAD59EC3}" destId="{E4C67FC4-2D33-44D4-9619-1722D1CF9861}" srcOrd="1" destOrd="0" presId="urn:microsoft.com/office/officeart/2005/8/layout/hProcess7"/>
    <dgm:cxn modelId="{B787DA97-5060-46E6-BB3E-A08BB12D3FAE}" type="presOf" srcId="{75754F4D-EF4B-4368-906E-F93A0529727B}" destId="{990880DD-F16B-418F-A9FE-B7BFD4EB5C55}" srcOrd="1" destOrd="0" presId="urn:microsoft.com/office/officeart/2005/8/layout/hProcess7"/>
    <dgm:cxn modelId="{2E43059F-73FD-49A0-94BC-F33ADCA389D1}" type="presOf" srcId="{8AAC7879-C661-4C10-8B59-0D9442B41854}" destId="{254DCAF5-CA8B-4438-AD64-FD75C6E17AD2}" srcOrd="1" destOrd="0" presId="urn:microsoft.com/office/officeart/2005/8/layout/hProcess7"/>
    <dgm:cxn modelId="{0525C2A5-95BF-45BE-AB5E-0B7877DF8BCD}" type="presOf" srcId="{5A4E9CA2-C706-4640-84AA-27549B4201D1}" destId="{EE45DD70-2F56-47D5-A532-A6D1730C550B}" srcOrd="0" destOrd="3" presId="urn:microsoft.com/office/officeart/2005/8/layout/hProcess7"/>
    <dgm:cxn modelId="{DFF48CA6-35E4-4F84-9FEB-349434F22505}" srcId="{92D22EB8-FA94-4BFF-9ACC-0EE474CBDE04}" destId="{8AAC7879-C661-4C10-8B59-0D9442B41854}" srcOrd="4" destOrd="0" parTransId="{306D94EA-7761-4B04-9FC0-7714D82BE02E}" sibTransId="{40082547-0BF8-46DC-9653-CA96C0F6386E}"/>
    <dgm:cxn modelId="{862228AD-1892-45D4-8A56-01B046C0BAB9}" type="presOf" srcId="{CE191F30-DF4C-4E1F-950A-7789F9295F15}" destId="{D3E8DFD2-ACCC-448F-A0EA-E2A8A6E5C467}" srcOrd="0" destOrd="1" presId="urn:microsoft.com/office/officeart/2005/8/layout/hProcess7"/>
    <dgm:cxn modelId="{1C945AAF-0C5F-4B76-B662-9CD9AA740D53}" type="presOf" srcId="{165D2ABF-693D-4059-9A82-AB35221F0FCB}" destId="{32FC6C54-6657-455A-940B-07C1410B6F95}" srcOrd="0" destOrd="0" presId="urn:microsoft.com/office/officeart/2005/8/layout/hProcess7"/>
    <dgm:cxn modelId="{925EC5B8-DB0C-4ADB-A950-4E16797C06F6}" srcId="{75754F4D-EF4B-4368-906E-F93A0529727B}" destId="{6DDE95D7-5A99-4782-AB8C-7E4C20003642}" srcOrd="4" destOrd="0" parTransId="{9712B3D2-6ED2-4A9F-9CDA-C159D3CCD3E5}" sibTransId="{AFAFE188-DE08-4349-8643-FB493486A9B6}"/>
    <dgm:cxn modelId="{41AF51C1-B558-4004-BD19-2D76D98A4BA0}" srcId="{E4968217-35E0-4079-BE8F-7844CB3819EA}" destId="{1611E45B-72D4-418E-85AA-67E7AB0FF8EA}" srcOrd="0" destOrd="0" parTransId="{A575EB72-4692-4DE9-BF7F-47DD2324BF26}" sibTransId="{C3F6718E-3C28-4897-9A71-F91BB1A20DFB}"/>
    <dgm:cxn modelId="{72DA83C9-82AF-4A02-81D3-8F2E758EFCC6}" srcId="{749EAA33-4034-4BA0-BECE-1996CAD59EC3}" destId="{BBDF17C4-A423-4DD4-A06D-C224EC66226E}" srcOrd="3" destOrd="0" parTransId="{AECDF053-86A6-4327-B9E6-332462337245}" sibTransId="{7A843087-374E-4FB8-AC18-1D3A22214380}"/>
    <dgm:cxn modelId="{B599C0DB-7E08-4AAB-8091-62EF159EDE5A}" srcId="{165D2ABF-693D-4059-9A82-AB35221F0FCB}" destId="{6C031447-4F04-47A4-87F0-AD99465AEBAA}" srcOrd="0" destOrd="0" parTransId="{E8D571A1-A3A9-481A-B27C-BCF284EDC2AC}" sibTransId="{F7D89062-A5B5-4D36-962A-3AF64BF93647}"/>
    <dgm:cxn modelId="{D7DA43DF-9363-46EE-B013-9B7EA93AA16F}" srcId="{8AAC7879-C661-4C10-8B59-0D9442B41854}" destId="{C15715E3-158C-41FC-9786-9ADF5CC9EE09}" srcOrd="0" destOrd="0" parTransId="{582ACCF2-7606-4B22-888F-09B6C351F80B}" sibTransId="{9508F112-405B-4F99-AAE2-07C6778465AE}"/>
    <dgm:cxn modelId="{88AE77E7-8BFC-467F-AE45-D0FB3B4956C6}" srcId="{9E85BF56-1086-4D61-853E-05DCD90AE0C0}" destId="{5A5198BA-89AF-4A2C-B7BF-D51F631F2349}" srcOrd="0" destOrd="0" parTransId="{27501793-CA9F-44EB-A007-54303C875CDD}" sibTransId="{69FC3A49-0147-456B-A1DD-A7AE729CB625}"/>
    <dgm:cxn modelId="{B5233BE9-8806-4DB9-982A-0E1181CB2ED6}" type="presOf" srcId="{EB840DBC-CFB1-48C0-9D6B-6CBF0DD5E6AA}" destId="{D3E8DFD2-ACCC-448F-A0EA-E2A8A6E5C467}" srcOrd="0" destOrd="0" presId="urn:microsoft.com/office/officeart/2005/8/layout/hProcess7"/>
    <dgm:cxn modelId="{93E746E9-A33E-403A-B38B-9BC0152F1016}" type="presOf" srcId="{92D22EB8-FA94-4BFF-9ACC-0EE474CBDE04}" destId="{5DB7F2B4-ED90-4B71-85A1-61FA499C539D}" srcOrd="0" destOrd="0" presId="urn:microsoft.com/office/officeart/2005/8/layout/hProcess7"/>
    <dgm:cxn modelId="{23E192E9-D401-44A2-AEF6-6615DD7EF67B}" type="presOf" srcId="{4B4B8D8E-145B-41B1-BD1F-AC1ED6FF00E2}" destId="{EE45DD70-2F56-47D5-A532-A6D1730C550B}" srcOrd="0" destOrd="2" presId="urn:microsoft.com/office/officeart/2005/8/layout/hProcess7"/>
    <dgm:cxn modelId="{951B4EEB-A486-4577-B24F-5DE7009DF96C}" type="presOf" srcId="{9E85BF56-1086-4D61-853E-05DCD90AE0C0}" destId="{F980D9B0-1806-40A9-B33E-C5353E46D618}" srcOrd="1" destOrd="0" presId="urn:microsoft.com/office/officeart/2005/8/layout/hProcess7"/>
    <dgm:cxn modelId="{5AF60AEE-12B0-4873-86E4-7B503A76E7CA}" srcId="{E4968217-35E0-4079-BE8F-7844CB3819EA}" destId="{651CCA50-6C3C-4B00-810A-A78B1EB3C42D}" srcOrd="1" destOrd="0" parTransId="{30A1E393-3C9D-4CBB-82AE-527FE74743FE}" sibTransId="{478FA006-8A07-46F7-966B-12D0C46671F6}"/>
    <dgm:cxn modelId="{991FF0EE-9CD8-45B5-AA73-E9F6DFA82771}" type="presOf" srcId="{165D2ABF-693D-4059-9A82-AB35221F0FCB}" destId="{BF6D9B3B-6E3D-4097-91B0-8CF7DF28DD4E}" srcOrd="1" destOrd="0" presId="urn:microsoft.com/office/officeart/2005/8/layout/hProcess7"/>
    <dgm:cxn modelId="{B24E31F1-3F73-42F5-A8E4-588A3BBF55F5}" srcId="{92D22EB8-FA94-4BFF-9ACC-0EE474CBDE04}" destId="{165D2ABF-693D-4059-9A82-AB35221F0FCB}" srcOrd="2" destOrd="0" parTransId="{6D836571-FD57-48B9-B18F-0E050E0F8E1A}" sibTransId="{9AAFBBE8-72F2-4D01-82D9-A4267D5C949E}"/>
    <dgm:cxn modelId="{C643E3FD-203C-4885-8150-A932598B4AC6}" type="presOf" srcId="{C15715E3-158C-41FC-9786-9ADF5CC9EE09}" destId="{3EFFD14D-4B35-479A-BA95-BD15C9C8DEFF}" srcOrd="0" destOrd="0" presId="urn:microsoft.com/office/officeart/2005/8/layout/hProcess7"/>
    <dgm:cxn modelId="{91FF9DFF-0769-40B8-8A22-6E73FCCC3E7C}" type="presOf" srcId="{1611E45B-72D4-418E-85AA-67E7AB0FF8EA}" destId="{8FAA8BF5-AA1A-4C39-9088-EF39EE379FB2}" srcOrd="0" destOrd="0" presId="urn:microsoft.com/office/officeart/2005/8/layout/hProcess7"/>
    <dgm:cxn modelId="{2ECFFBCE-32B2-4DD2-A9CD-E1BD5E9FB238}" type="presParOf" srcId="{5DB7F2B4-ED90-4B71-85A1-61FA499C539D}" destId="{DE045DD6-0A2D-44B3-925D-E8DC3481519A}" srcOrd="0" destOrd="0" presId="urn:microsoft.com/office/officeart/2005/8/layout/hProcess7"/>
    <dgm:cxn modelId="{781873BE-178B-412A-9487-BD322776C1AA}" type="presParOf" srcId="{DE045DD6-0A2D-44B3-925D-E8DC3481519A}" destId="{CF86EB12-84E8-4619-8F8F-26C6DED67A2B}" srcOrd="0" destOrd="0" presId="urn:microsoft.com/office/officeart/2005/8/layout/hProcess7"/>
    <dgm:cxn modelId="{86F413F2-461D-41AA-9028-D364A785CF14}" type="presParOf" srcId="{DE045DD6-0A2D-44B3-925D-E8DC3481519A}" destId="{990880DD-F16B-418F-A9FE-B7BFD4EB5C55}" srcOrd="1" destOrd="0" presId="urn:microsoft.com/office/officeart/2005/8/layout/hProcess7"/>
    <dgm:cxn modelId="{8A62139D-2621-4710-9FF8-4DC31B0052E2}" type="presParOf" srcId="{DE045DD6-0A2D-44B3-925D-E8DC3481519A}" destId="{EE45DD70-2F56-47D5-A532-A6D1730C550B}" srcOrd="2" destOrd="0" presId="urn:microsoft.com/office/officeart/2005/8/layout/hProcess7"/>
    <dgm:cxn modelId="{17C5F6D3-1623-4ED7-82D9-318742145BEA}" type="presParOf" srcId="{5DB7F2B4-ED90-4B71-85A1-61FA499C539D}" destId="{7CA35E37-A182-4DC4-A60E-021DD01BDED4}" srcOrd="1" destOrd="0" presId="urn:microsoft.com/office/officeart/2005/8/layout/hProcess7"/>
    <dgm:cxn modelId="{1FD342F9-FE6B-47DD-A7E3-7A4CBB8E94FF}" type="presParOf" srcId="{5DB7F2B4-ED90-4B71-85A1-61FA499C539D}" destId="{606E8706-22F0-4779-AADF-CE2D6A8E9E12}" srcOrd="2" destOrd="0" presId="urn:microsoft.com/office/officeart/2005/8/layout/hProcess7"/>
    <dgm:cxn modelId="{B074EBF8-F457-4A19-A349-DB3597A8963E}" type="presParOf" srcId="{606E8706-22F0-4779-AADF-CE2D6A8E9E12}" destId="{7802BF4D-ABFD-4713-B3C9-8214D3DD6F2B}" srcOrd="0" destOrd="0" presId="urn:microsoft.com/office/officeart/2005/8/layout/hProcess7"/>
    <dgm:cxn modelId="{037469C1-52FA-44E9-A5E2-2EDE1E12B2AC}" type="presParOf" srcId="{606E8706-22F0-4779-AADF-CE2D6A8E9E12}" destId="{0CF3D6F8-149C-44B3-867D-D04845108E78}" srcOrd="1" destOrd="0" presId="urn:microsoft.com/office/officeart/2005/8/layout/hProcess7"/>
    <dgm:cxn modelId="{E0E9F86B-456D-47E7-B109-0FE70EC536D7}" type="presParOf" srcId="{606E8706-22F0-4779-AADF-CE2D6A8E9E12}" destId="{2D1695FD-C92B-4FA0-AD54-278A13F06B9C}" srcOrd="2" destOrd="0" presId="urn:microsoft.com/office/officeart/2005/8/layout/hProcess7"/>
    <dgm:cxn modelId="{CB4D4533-9508-494F-BC6A-6DE3C45EC5C6}" type="presParOf" srcId="{5DB7F2B4-ED90-4B71-85A1-61FA499C539D}" destId="{20C3B149-D161-4AAB-8B13-545800C93000}" srcOrd="3" destOrd="0" presId="urn:microsoft.com/office/officeart/2005/8/layout/hProcess7"/>
    <dgm:cxn modelId="{8656967B-CEDA-4027-AE32-70E6D87146D6}" type="presParOf" srcId="{5DB7F2B4-ED90-4B71-85A1-61FA499C539D}" destId="{CDCE699D-B672-46F1-9D3D-3C0FA54504A2}" srcOrd="4" destOrd="0" presId="urn:microsoft.com/office/officeart/2005/8/layout/hProcess7"/>
    <dgm:cxn modelId="{B5B2FBA1-AC6C-4E10-BA96-E6B7C670FE4A}" type="presParOf" srcId="{CDCE699D-B672-46F1-9D3D-3C0FA54504A2}" destId="{475E1E40-B945-45CF-ACDC-3DBDA9DDD2B2}" srcOrd="0" destOrd="0" presId="urn:microsoft.com/office/officeart/2005/8/layout/hProcess7"/>
    <dgm:cxn modelId="{1836E1FD-9415-4D65-AB22-E1BC9CBEE974}" type="presParOf" srcId="{CDCE699D-B672-46F1-9D3D-3C0FA54504A2}" destId="{E4C67FC4-2D33-44D4-9619-1722D1CF9861}" srcOrd="1" destOrd="0" presId="urn:microsoft.com/office/officeart/2005/8/layout/hProcess7"/>
    <dgm:cxn modelId="{C2E2A2B5-DABC-464C-AA84-CCB99017EEAD}" type="presParOf" srcId="{CDCE699D-B672-46F1-9D3D-3C0FA54504A2}" destId="{D3E8DFD2-ACCC-448F-A0EA-E2A8A6E5C467}" srcOrd="2" destOrd="0" presId="urn:microsoft.com/office/officeart/2005/8/layout/hProcess7"/>
    <dgm:cxn modelId="{989B6012-633B-4791-9AED-827FAB846F76}" type="presParOf" srcId="{5DB7F2B4-ED90-4B71-85A1-61FA499C539D}" destId="{376ABB99-5628-405C-845A-FC7094451905}" srcOrd="5" destOrd="0" presId="urn:microsoft.com/office/officeart/2005/8/layout/hProcess7"/>
    <dgm:cxn modelId="{3213811A-EEE4-4DDD-85F2-FAAA785ABFA4}" type="presParOf" srcId="{5DB7F2B4-ED90-4B71-85A1-61FA499C539D}" destId="{B5B0BF3C-E273-4191-AAFE-D7EF3491D7D1}" srcOrd="6" destOrd="0" presId="urn:microsoft.com/office/officeart/2005/8/layout/hProcess7"/>
    <dgm:cxn modelId="{FC4E7212-8827-4DFB-81FE-BDC058EA23CD}" type="presParOf" srcId="{B5B0BF3C-E273-4191-AAFE-D7EF3491D7D1}" destId="{5A57FC9A-5803-43F5-AC8C-3B964D0E4A91}" srcOrd="0" destOrd="0" presId="urn:microsoft.com/office/officeart/2005/8/layout/hProcess7"/>
    <dgm:cxn modelId="{33E50790-56BA-4E79-AD7D-90D66E67B5E5}" type="presParOf" srcId="{B5B0BF3C-E273-4191-AAFE-D7EF3491D7D1}" destId="{8DFA05F8-3982-45C8-A2F3-F6918EDC00D3}" srcOrd="1" destOrd="0" presId="urn:microsoft.com/office/officeart/2005/8/layout/hProcess7"/>
    <dgm:cxn modelId="{09531B25-62DA-4A24-A9CF-888C8CCBE173}" type="presParOf" srcId="{B5B0BF3C-E273-4191-AAFE-D7EF3491D7D1}" destId="{89DC4196-37FD-45B8-970F-686A127CF6FC}" srcOrd="2" destOrd="0" presId="urn:microsoft.com/office/officeart/2005/8/layout/hProcess7"/>
    <dgm:cxn modelId="{B02A67DC-31E5-4E33-9775-CED5D49B3869}" type="presParOf" srcId="{5DB7F2B4-ED90-4B71-85A1-61FA499C539D}" destId="{6AF7E016-143E-40AF-AAD9-C9D6222B471F}" srcOrd="7" destOrd="0" presId="urn:microsoft.com/office/officeart/2005/8/layout/hProcess7"/>
    <dgm:cxn modelId="{7F90AC05-F591-435A-B4EA-E46E64E569D3}" type="presParOf" srcId="{5DB7F2B4-ED90-4B71-85A1-61FA499C539D}" destId="{C02448CA-DAE3-4461-8DDC-30CE338EFD24}" srcOrd="8" destOrd="0" presId="urn:microsoft.com/office/officeart/2005/8/layout/hProcess7"/>
    <dgm:cxn modelId="{1EA08F81-4E48-4A5A-A6B4-8D3DC1BBA8E4}" type="presParOf" srcId="{C02448CA-DAE3-4461-8DDC-30CE338EFD24}" destId="{32FC6C54-6657-455A-940B-07C1410B6F95}" srcOrd="0" destOrd="0" presId="urn:microsoft.com/office/officeart/2005/8/layout/hProcess7"/>
    <dgm:cxn modelId="{C561DB86-80D7-4FF6-A556-4B9369B04412}" type="presParOf" srcId="{C02448CA-DAE3-4461-8DDC-30CE338EFD24}" destId="{BF6D9B3B-6E3D-4097-91B0-8CF7DF28DD4E}" srcOrd="1" destOrd="0" presId="urn:microsoft.com/office/officeart/2005/8/layout/hProcess7"/>
    <dgm:cxn modelId="{FEA01B23-618F-4CAF-9310-2F77977B18E1}" type="presParOf" srcId="{C02448CA-DAE3-4461-8DDC-30CE338EFD24}" destId="{2AB8B9D0-CFF1-4595-9D48-9B5D55E5A570}" srcOrd="2" destOrd="0" presId="urn:microsoft.com/office/officeart/2005/8/layout/hProcess7"/>
    <dgm:cxn modelId="{2698DD29-54ED-48EB-A6C2-AF15F88CC47A}" type="presParOf" srcId="{5DB7F2B4-ED90-4B71-85A1-61FA499C539D}" destId="{64DFBB8C-FAB6-46DF-9460-4F44C6ECCCAD}" srcOrd="9" destOrd="0" presId="urn:microsoft.com/office/officeart/2005/8/layout/hProcess7"/>
    <dgm:cxn modelId="{9F3CFDB8-5677-4010-9A74-D5B31F845A54}" type="presParOf" srcId="{5DB7F2B4-ED90-4B71-85A1-61FA499C539D}" destId="{6040E24A-0D3E-4A0B-916E-47FF4DFE5EC1}" srcOrd="10" destOrd="0" presId="urn:microsoft.com/office/officeart/2005/8/layout/hProcess7"/>
    <dgm:cxn modelId="{2CA98306-0FD5-4C12-AF9C-79C7FF78F94B}" type="presParOf" srcId="{6040E24A-0D3E-4A0B-916E-47FF4DFE5EC1}" destId="{E46E5CF3-5572-4774-B2B2-55659DD34047}" srcOrd="0" destOrd="0" presId="urn:microsoft.com/office/officeart/2005/8/layout/hProcess7"/>
    <dgm:cxn modelId="{C6439380-D2C6-4D8F-9E08-820052FD0EFB}" type="presParOf" srcId="{6040E24A-0D3E-4A0B-916E-47FF4DFE5EC1}" destId="{A5913E9A-898A-45EE-96DF-21C29F4AB96E}" srcOrd="1" destOrd="0" presId="urn:microsoft.com/office/officeart/2005/8/layout/hProcess7"/>
    <dgm:cxn modelId="{5254549D-65DE-49D4-BA22-5ABA388AFA4C}" type="presParOf" srcId="{6040E24A-0D3E-4A0B-916E-47FF4DFE5EC1}" destId="{413854D0-A7D8-4D89-A2B6-3976349402BC}" srcOrd="2" destOrd="0" presId="urn:microsoft.com/office/officeart/2005/8/layout/hProcess7"/>
    <dgm:cxn modelId="{EDD93CDF-F7C7-4B0A-A2D6-E77BCC2CF67A}" type="presParOf" srcId="{5DB7F2B4-ED90-4B71-85A1-61FA499C539D}" destId="{25890B20-06BE-41BA-8788-327B892DC2E5}" srcOrd="11" destOrd="0" presId="urn:microsoft.com/office/officeart/2005/8/layout/hProcess7"/>
    <dgm:cxn modelId="{8D6FA518-EDFD-46EF-83CA-7C07BD969129}" type="presParOf" srcId="{5DB7F2B4-ED90-4B71-85A1-61FA499C539D}" destId="{6FD0B5BA-7A33-43F0-9BDE-2A0CBD2B2F8C}" srcOrd="12" destOrd="0" presId="urn:microsoft.com/office/officeart/2005/8/layout/hProcess7"/>
    <dgm:cxn modelId="{B8B3683F-A001-413B-83E1-E9AA99C70828}" type="presParOf" srcId="{6FD0B5BA-7A33-43F0-9BDE-2A0CBD2B2F8C}" destId="{2E336ED0-157E-46ED-9A99-A2238FCFA7E6}" srcOrd="0" destOrd="0" presId="urn:microsoft.com/office/officeart/2005/8/layout/hProcess7"/>
    <dgm:cxn modelId="{3D860D1D-5D13-492C-90BA-9076AE015437}" type="presParOf" srcId="{6FD0B5BA-7A33-43F0-9BDE-2A0CBD2B2F8C}" destId="{F980D9B0-1806-40A9-B33E-C5353E46D618}" srcOrd="1" destOrd="0" presId="urn:microsoft.com/office/officeart/2005/8/layout/hProcess7"/>
    <dgm:cxn modelId="{A0099515-4407-4EDD-A5FF-B64ABDEA7160}" type="presParOf" srcId="{6FD0B5BA-7A33-43F0-9BDE-2A0CBD2B2F8C}" destId="{EE6BB7EA-4585-45D5-B6FA-6EEF9D8EFA09}" srcOrd="2" destOrd="0" presId="urn:microsoft.com/office/officeart/2005/8/layout/hProcess7"/>
    <dgm:cxn modelId="{E1563112-D77C-4331-8917-1C6E3480A6B9}" type="presParOf" srcId="{5DB7F2B4-ED90-4B71-85A1-61FA499C539D}" destId="{BB676C9A-A503-474C-B17B-EE41D443AA72}" srcOrd="13" destOrd="0" presId="urn:microsoft.com/office/officeart/2005/8/layout/hProcess7"/>
    <dgm:cxn modelId="{960F0E44-EBCD-4016-BC19-A315D35100BF}" type="presParOf" srcId="{5DB7F2B4-ED90-4B71-85A1-61FA499C539D}" destId="{C9D16057-3A41-4715-9670-D612F253D952}" srcOrd="14" destOrd="0" presId="urn:microsoft.com/office/officeart/2005/8/layout/hProcess7"/>
    <dgm:cxn modelId="{BD41AF39-0A71-4ABE-B807-697E32BDC6AB}" type="presParOf" srcId="{C9D16057-3A41-4715-9670-D612F253D952}" destId="{0F97E519-1BD9-4317-9A91-0D88CB8132F1}" srcOrd="0" destOrd="0" presId="urn:microsoft.com/office/officeart/2005/8/layout/hProcess7"/>
    <dgm:cxn modelId="{F74B4869-33D0-4398-B2A9-055DEBEA75DC}" type="presParOf" srcId="{C9D16057-3A41-4715-9670-D612F253D952}" destId="{84C7CDCA-6AF4-4B6B-B86B-7BDC80C3FF7E}" srcOrd="1" destOrd="0" presId="urn:microsoft.com/office/officeart/2005/8/layout/hProcess7"/>
    <dgm:cxn modelId="{DA61D764-1CBA-4799-86BD-15558209C86B}" type="presParOf" srcId="{C9D16057-3A41-4715-9670-D612F253D952}" destId="{A0F0D51F-D293-4D1F-913B-31DE941D1A09}" srcOrd="2" destOrd="0" presId="urn:microsoft.com/office/officeart/2005/8/layout/hProcess7"/>
    <dgm:cxn modelId="{B4E7CCEE-B5E9-4BAD-A042-D6ECDAAF3395}" type="presParOf" srcId="{5DB7F2B4-ED90-4B71-85A1-61FA499C539D}" destId="{1A673769-32B8-4335-984A-5A20E3A3B233}" srcOrd="15" destOrd="0" presId="urn:microsoft.com/office/officeart/2005/8/layout/hProcess7"/>
    <dgm:cxn modelId="{1C7F6D05-B70F-46BC-A371-B572D0EDC934}" type="presParOf" srcId="{5DB7F2B4-ED90-4B71-85A1-61FA499C539D}" destId="{136411F4-1270-4208-986F-626C8A033C93}" srcOrd="16" destOrd="0" presId="urn:microsoft.com/office/officeart/2005/8/layout/hProcess7"/>
    <dgm:cxn modelId="{D4AD3758-A0F4-4126-B194-A6F4B6BF7743}" type="presParOf" srcId="{136411F4-1270-4208-986F-626C8A033C93}" destId="{E4EE7111-F7BB-41F3-B4B0-420E3F96C5DA}" srcOrd="0" destOrd="0" presId="urn:microsoft.com/office/officeart/2005/8/layout/hProcess7"/>
    <dgm:cxn modelId="{F5B28CE4-4FE2-4AF4-8EB4-083B11178CDB}" type="presParOf" srcId="{136411F4-1270-4208-986F-626C8A033C93}" destId="{254DCAF5-CA8B-4438-AD64-FD75C6E17AD2}" srcOrd="1" destOrd="0" presId="urn:microsoft.com/office/officeart/2005/8/layout/hProcess7"/>
    <dgm:cxn modelId="{08473B1C-750A-4C0B-9921-14EE66303B12}" type="presParOf" srcId="{136411F4-1270-4208-986F-626C8A033C93}" destId="{3EFFD14D-4B35-479A-BA95-BD15C9C8DEFF}" srcOrd="2" destOrd="0" presId="urn:microsoft.com/office/officeart/2005/8/layout/hProcess7"/>
    <dgm:cxn modelId="{1BD17DB2-FF8B-4EE9-A26C-1E5D61BB5FDA}" type="presParOf" srcId="{5DB7F2B4-ED90-4B71-85A1-61FA499C539D}" destId="{745EE988-71EF-418F-A6F7-FF2348151657}" srcOrd="17" destOrd="0" presId="urn:microsoft.com/office/officeart/2005/8/layout/hProcess7"/>
    <dgm:cxn modelId="{18F5EC77-34BA-4277-BFBA-982A20481F67}" type="presParOf" srcId="{5DB7F2B4-ED90-4B71-85A1-61FA499C539D}" destId="{21FE6E5D-EBAA-473A-AAFF-A0D4201EF097}" srcOrd="18" destOrd="0" presId="urn:microsoft.com/office/officeart/2005/8/layout/hProcess7"/>
    <dgm:cxn modelId="{B0FBA59E-922F-43A2-A879-1B6F6B370994}" type="presParOf" srcId="{21FE6E5D-EBAA-473A-AAFF-A0D4201EF097}" destId="{BC17E4AB-7055-4583-8334-07C5EFE01ED5}" srcOrd="0" destOrd="0" presId="urn:microsoft.com/office/officeart/2005/8/layout/hProcess7"/>
    <dgm:cxn modelId="{71B304FC-6286-4430-A690-2A532C5DABF2}" type="presParOf" srcId="{21FE6E5D-EBAA-473A-AAFF-A0D4201EF097}" destId="{65796A7B-766F-49B9-9950-3EEF2DECFC6E}" srcOrd="1" destOrd="0" presId="urn:microsoft.com/office/officeart/2005/8/layout/hProcess7"/>
    <dgm:cxn modelId="{B855E65B-F706-4D2A-9D04-1FFB68B801C3}" type="presParOf" srcId="{21FE6E5D-EBAA-473A-AAFF-A0D4201EF097}" destId="{AD6CB6FF-45EC-4AF8-86A1-EDC955F58700}" srcOrd="2" destOrd="0" presId="urn:microsoft.com/office/officeart/2005/8/layout/hProcess7"/>
    <dgm:cxn modelId="{5F63CEA7-A453-4F7F-A347-F41D7D26AC1D}" type="presParOf" srcId="{5DB7F2B4-ED90-4B71-85A1-61FA499C539D}" destId="{827CBBF5-B402-4763-A7FA-14B086D7354F}" srcOrd="19" destOrd="0" presId="urn:microsoft.com/office/officeart/2005/8/layout/hProcess7"/>
    <dgm:cxn modelId="{DB69143A-47E5-4006-8BC2-FE17447B2BA6}" type="presParOf" srcId="{5DB7F2B4-ED90-4B71-85A1-61FA499C539D}" destId="{4DD23C1B-1C4B-4288-BE01-B09FFA6EB2DC}" srcOrd="20" destOrd="0" presId="urn:microsoft.com/office/officeart/2005/8/layout/hProcess7"/>
    <dgm:cxn modelId="{E13F3231-CCEB-427D-B94B-D37742D0F96D}" type="presParOf" srcId="{4DD23C1B-1C4B-4288-BE01-B09FFA6EB2DC}" destId="{2856026B-0C5C-4499-80AF-754A4CEA131E}" srcOrd="0" destOrd="0" presId="urn:microsoft.com/office/officeart/2005/8/layout/hProcess7"/>
    <dgm:cxn modelId="{E58BD07B-AA84-4DA3-97F1-97658CFE64D0}" type="presParOf" srcId="{4DD23C1B-1C4B-4288-BE01-B09FFA6EB2DC}" destId="{C0317362-6176-4049-B199-BB0714408182}" srcOrd="1" destOrd="0" presId="urn:microsoft.com/office/officeart/2005/8/layout/hProcess7"/>
    <dgm:cxn modelId="{E8B1BBA1-CB68-4B5A-BF69-93456A2B2F89}" type="presParOf" srcId="{4DD23C1B-1C4B-4288-BE01-B09FFA6EB2DC}" destId="{8FAA8BF5-AA1A-4C39-9088-EF39EE379FB2}" srcOrd="2" destOrd="0" presId="urn:microsoft.com/office/officeart/2005/8/layout/hProcess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2D22EB8-FA94-4BFF-9ACC-0EE474CBDE04}" type="doc">
      <dgm:prSet loTypeId="urn:microsoft.com/office/officeart/2005/8/layout/hProcess7" loCatId="process" qsTypeId="urn:microsoft.com/office/officeart/2005/8/quickstyle/simple1" qsCatId="simple" csTypeId="urn:microsoft.com/office/officeart/2005/8/colors/accent1_2" csCatId="accent1" phldr="1"/>
      <dgm:spPr/>
      <dgm:t>
        <a:bodyPr/>
        <a:lstStyle/>
        <a:p>
          <a:endParaRPr lang="ru-RU"/>
        </a:p>
      </dgm:t>
    </dgm:pt>
    <dgm:pt modelId="{165D2ABF-693D-4059-9A82-AB35221F0FCB}">
      <dgm:prSet phldrT="[Текст]" custT="1"/>
      <dgm:spPr>
        <a:solidFill>
          <a:schemeClr val="accent1">
            <a:hueOff val="0"/>
            <a:satOff val="0"/>
            <a:lumOff val="0"/>
            <a:alpha val="30000"/>
          </a:schemeClr>
        </a:solidFill>
      </dgm:spPr>
      <dgm:t>
        <a:bodyPr/>
        <a:lstStyle/>
        <a:p>
          <a:r>
            <a:rPr lang="ru-RU" sz="1200" dirty="0"/>
            <a:t>Хранение данных</a:t>
          </a:r>
          <a:br>
            <a:rPr lang="ru-RU" sz="1200" dirty="0"/>
          </a:br>
          <a:r>
            <a:rPr lang="ru-RU" sz="1200" dirty="0"/>
            <a:t>Создание модели данных</a:t>
          </a:r>
        </a:p>
      </dgm:t>
    </dgm:pt>
    <dgm:pt modelId="{9AAFBBE8-72F2-4D01-82D9-A4267D5C949E}" type="sibTrans" cxnId="{B24E31F1-3F73-42F5-A8E4-588A3BBF55F5}">
      <dgm:prSet/>
      <dgm:spPr/>
      <dgm:t>
        <a:bodyPr/>
        <a:lstStyle/>
        <a:p>
          <a:endParaRPr lang="ru-RU" sz="1800"/>
        </a:p>
      </dgm:t>
    </dgm:pt>
    <dgm:pt modelId="{6D836571-FD57-48B9-B18F-0E050E0F8E1A}" type="parTrans" cxnId="{B24E31F1-3F73-42F5-A8E4-588A3BBF55F5}">
      <dgm:prSet/>
      <dgm:spPr/>
      <dgm:t>
        <a:bodyPr/>
        <a:lstStyle/>
        <a:p>
          <a:endParaRPr lang="ru-RU" sz="1800"/>
        </a:p>
      </dgm:t>
    </dgm:pt>
    <dgm:pt modelId="{75754F4D-EF4B-4368-906E-F93A0529727B}">
      <dgm:prSet phldrT="[Текст]" custT="1"/>
      <dgm:spPr/>
      <dgm:t>
        <a:bodyPr/>
        <a:lstStyle/>
        <a:p>
          <a:r>
            <a:rPr lang="ru-RU" sz="1200" dirty="0"/>
            <a:t>Сбор данных</a:t>
          </a:r>
        </a:p>
      </dgm:t>
    </dgm:pt>
    <dgm:pt modelId="{6433971D-F5E8-4C27-81A8-F43CF6AC8BAF}" type="sibTrans" cxnId="{268C9F3E-852A-4884-AEA8-B7C18985E6DF}">
      <dgm:prSet/>
      <dgm:spPr/>
      <dgm:t>
        <a:bodyPr/>
        <a:lstStyle/>
        <a:p>
          <a:endParaRPr lang="ru-RU" sz="1800"/>
        </a:p>
      </dgm:t>
    </dgm:pt>
    <dgm:pt modelId="{0B47B621-A1B7-4C46-9232-16886D19D83A}" type="parTrans" cxnId="{268C9F3E-852A-4884-AEA8-B7C18985E6DF}">
      <dgm:prSet/>
      <dgm:spPr/>
      <dgm:t>
        <a:bodyPr/>
        <a:lstStyle/>
        <a:p>
          <a:endParaRPr lang="ru-RU" sz="1800"/>
        </a:p>
      </dgm:t>
    </dgm:pt>
    <dgm:pt modelId="{749EAA33-4034-4BA0-BECE-1996CAD59EC3}">
      <dgm:prSet phldrT="[Текст]" custT="1"/>
      <dgm:spPr>
        <a:solidFill>
          <a:schemeClr val="accent1">
            <a:hueOff val="0"/>
            <a:satOff val="0"/>
            <a:lumOff val="0"/>
            <a:alpha val="30000"/>
          </a:schemeClr>
        </a:solidFill>
      </dgm:spPr>
      <dgm:t>
        <a:bodyPr/>
        <a:lstStyle/>
        <a:p>
          <a:r>
            <a:rPr lang="ru-RU" sz="1200" dirty="0"/>
            <a:t>Трансформация данных</a:t>
          </a:r>
        </a:p>
      </dgm:t>
    </dgm:pt>
    <dgm:pt modelId="{9F5ABA73-0F37-4B40-BC4A-237C7E2D196B}" type="parTrans" cxnId="{1E0E6492-55A3-4414-B703-45B500303D25}">
      <dgm:prSet/>
      <dgm:spPr/>
      <dgm:t>
        <a:bodyPr/>
        <a:lstStyle/>
        <a:p>
          <a:endParaRPr lang="ru-RU" sz="1800"/>
        </a:p>
      </dgm:t>
    </dgm:pt>
    <dgm:pt modelId="{684E0D9C-78F5-4CD7-A0B9-7797909C218C}" type="sibTrans" cxnId="{1E0E6492-55A3-4414-B703-45B500303D25}">
      <dgm:prSet/>
      <dgm:spPr/>
      <dgm:t>
        <a:bodyPr/>
        <a:lstStyle/>
        <a:p>
          <a:endParaRPr lang="ru-RU" sz="1800"/>
        </a:p>
      </dgm:t>
    </dgm:pt>
    <dgm:pt modelId="{828E350E-5EC1-4EE0-B364-3FE252A74490}">
      <dgm:prSet custT="1"/>
      <dgm:spPr/>
      <dgm:t>
        <a:bodyPr/>
        <a:lstStyle/>
        <a:p>
          <a:r>
            <a:rPr lang="ru-RU" sz="1600" dirty="0"/>
            <a:t>Внутренняя корпоративная система</a:t>
          </a:r>
        </a:p>
      </dgm:t>
    </dgm:pt>
    <dgm:pt modelId="{270CAFFD-9CD2-4613-83E7-70E55D4FD854}" type="parTrans" cxnId="{B2522657-FE14-48A4-AA5C-97CBE24BC395}">
      <dgm:prSet/>
      <dgm:spPr/>
      <dgm:t>
        <a:bodyPr/>
        <a:lstStyle/>
        <a:p>
          <a:endParaRPr lang="ru-RU" sz="1800"/>
        </a:p>
      </dgm:t>
    </dgm:pt>
    <dgm:pt modelId="{3BC2EF20-7381-469D-BB85-9F58537B845E}" type="sibTrans" cxnId="{B2522657-FE14-48A4-AA5C-97CBE24BC395}">
      <dgm:prSet/>
      <dgm:spPr/>
      <dgm:t>
        <a:bodyPr/>
        <a:lstStyle/>
        <a:p>
          <a:endParaRPr lang="ru-RU" sz="1800"/>
        </a:p>
      </dgm:t>
    </dgm:pt>
    <dgm:pt modelId="{4374DA52-681F-4E07-BE93-FE566EA737E3}">
      <dgm:prSet custT="1"/>
      <dgm:spPr/>
      <dgm:t>
        <a:bodyPr/>
        <a:lstStyle/>
        <a:p>
          <a:r>
            <a:rPr lang="ru-RU" sz="1600" dirty="0"/>
            <a:t>1С</a:t>
          </a:r>
        </a:p>
      </dgm:t>
    </dgm:pt>
    <dgm:pt modelId="{4B656AE8-2D28-4888-99B4-FB1AFBBF1711}" type="parTrans" cxnId="{1FB4B355-F1EF-4437-BEAD-C3CD20465A97}">
      <dgm:prSet/>
      <dgm:spPr/>
      <dgm:t>
        <a:bodyPr/>
        <a:lstStyle/>
        <a:p>
          <a:endParaRPr lang="ru-RU" sz="1800"/>
        </a:p>
      </dgm:t>
    </dgm:pt>
    <dgm:pt modelId="{D3FB0711-66C7-40CA-8562-A038DE36716C}" type="sibTrans" cxnId="{1FB4B355-F1EF-4437-BEAD-C3CD20465A97}">
      <dgm:prSet/>
      <dgm:spPr/>
      <dgm:t>
        <a:bodyPr/>
        <a:lstStyle/>
        <a:p>
          <a:endParaRPr lang="ru-RU" sz="1800"/>
        </a:p>
      </dgm:t>
    </dgm:pt>
    <dgm:pt modelId="{4B4B8D8E-145B-41B1-BD1F-AC1ED6FF00E2}">
      <dgm:prSet custT="1"/>
      <dgm:spPr/>
      <dgm:t>
        <a:bodyPr/>
        <a:lstStyle/>
        <a:p>
          <a:r>
            <a:rPr lang="ru-RU" sz="1600" dirty="0"/>
            <a:t>Веб-сайты</a:t>
          </a:r>
        </a:p>
      </dgm:t>
    </dgm:pt>
    <dgm:pt modelId="{7CAD9DC5-A68A-43F9-91CA-4E4C88933E37}" type="parTrans" cxnId="{1E33FB3E-94E4-4A8F-8938-F3101B797A69}">
      <dgm:prSet/>
      <dgm:spPr/>
      <dgm:t>
        <a:bodyPr/>
        <a:lstStyle/>
        <a:p>
          <a:endParaRPr lang="ru-RU" sz="1800"/>
        </a:p>
      </dgm:t>
    </dgm:pt>
    <dgm:pt modelId="{1C322BFE-118F-4F2B-98A2-503C71F8F926}" type="sibTrans" cxnId="{1E33FB3E-94E4-4A8F-8938-F3101B797A69}">
      <dgm:prSet/>
      <dgm:spPr/>
      <dgm:t>
        <a:bodyPr/>
        <a:lstStyle/>
        <a:p>
          <a:endParaRPr lang="ru-RU" sz="1800"/>
        </a:p>
      </dgm:t>
    </dgm:pt>
    <dgm:pt modelId="{5A4E9CA2-C706-4640-84AA-27549B4201D1}">
      <dgm:prSet custT="1"/>
      <dgm:spPr/>
      <dgm:t>
        <a:bodyPr/>
        <a:lstStyle/>
        <a:p>
          <a:r>
            <a:rPr lang="ru-RU" sz="1600" dirty="0"/>
            <a:t>Эксель-файлы</a:t>
          </a:r>
        </a:p>
      </dgm:t>
    </dgm:pt>
    <dgm:pt modelId="{1942E653-4751-4FCE-B4B8-2DF406C8696B}" type="parTrans" cxnId="{B7B7BE6A-09C2-4C12-B927-F47AF468643D}">
      <dgm:prSet/>
      <dgm:spPr/>
      <dgm:t>
        <a:bodyPr/>
        <a:lstStyle/>
        <a:p>
          <a:endParaRPr lang="ru-RU" sz="1800"/>
        </a:p>
      </dgm:t>
    </dgm:pt>
    <dgm:pt modelId="{153AAEF3-EC1B-45E3-96F4-7B3605B314F9}" type="sibTrans" cxnId="{B7B7BE6A-09C2-4C12-B927-F47AF468643D}">
      <dgm:prSet/>
      <dgm:spPr/>
      <dgm:t>
        <a:bodyPr/>
        <a:lstStyle/>
        <a:p>
          <a:endParaRPr lang="ru-RU" sz="1800"/>
        </a:p>
      </dgm:t>
    </dgm:pt>
    <dgm:pt modelId="{6DDE95D7-5A99-4782-AB8C-7E4C20003642}">
      <dgm:prSet custT="1"/>
      <dgm:spPr/>
      <dgm:t>
        <a:bodyPr/>
        <a:lstStyle/>
        <a:p>
          <a:r>
            <a:rPr lang="en-US" sz="1600" dirty="0"/>
            <a:t>PDF</a:t>
          </a:r>
          <a:endParaRPr lang="ru-RU" sz="1600" dirty="0"/>
        </a:p>
      </dgm:t>
    </dgm:pt>
    <dgm:pt modelId="{9712B3D2-6ED2-4A9F-9CDA-C159D3CCD3E5}" type="parTrans" cxnId="{925EC5B8-DB0C-4ADB-A950-4E16797C06F6}">
      <dgm:prSet/>
      <dgm:spPr/>
      <dgm:t>
        <a:bodyPr/>
        <a:lstStyle/>
        <a:p>
          <a:endParaRPr lang="ru-RU" sz="1800"/>
        </a:p>
      </dgm:t>
    </dgm:pt>
    <dgm:pt modelId="{AFAFE188-DE08-4349-8643-FB493486A9B6}" type="sibTrans" cxnId="{925EC5B8-DB0C-4ADB-A950-4E16797C06F6}">
      <dgm:prSet/>
      <dgm:spPr/>
      <dgm:t>
        <a:bodyPr/>
        <a:lstStyle/>
        <a:p>
          <a:endParaRPr lang="ru-RU" sz="1800"/>
        </a:p>
      </dgm:t>
    </dgm:pt>
    <dgm:pt modelId="{67D90977-03B7-4888-8C92-C3D7DC1F25BE}">
      <dgm:prSet custT="1"/>
      <dgm:spPr/>
      <dgm:t>
        <a:bodyPr/>
        <a:lstStyle/>
        <a:p>
          <a:r>
            <a:rPr lang="en-US" sz="1600" dirty="0"/>
            <a:t>…</a:t>
          </a:r>
          <a:endParaRPr lang="ru-RU" sz="1600" dirty="0"/>
        </a:p>
      </dgm:t>
    </dgm:pt>
    <dgm:pt modelId="{5C27FDE9-35B0-4190-A39F-1E8FC08B10FF}" type="parTrans" cxnId="{4AE43E52-D49F-4154-80FD-B0900782A39B}">
      <dgm:prSet/>
      <dgm:spPr/>
      <dgm:t>
        <a:bodyPr/>
        <a:lstStyle/>
        <a:p>
          <a:endParaRPr lang="ru-RU" sz="1800"/>
        </a:p>
      </dgm:t>
    </dgm:pt>
    <dgm:pt modelId="{B73D4EE1-BE3C-4F7C-A0D6-23C124A2ABC3}" type="sibTrans" cxnId="{4AE43E52-D49F-4154-80FD-B0900782A39B}">
      <dgm:prSet/>
      <dgm:spPr/>
      <dgm:t>
        <a:bodyPr/>
        <a:lstStyle/>
        <a:p>
          <a:endParaRPr lang="ru-RU" sz="1800"/>
        </a:p>
      </dgm:t>
    </dgm:pt>
    <dgm:pt modelId="{EB840DBC-CFB1-48C0-9D6B-6CBF0DD5E6AA}">
      <dgm:prSet custT="1"/>
      <dgm:spPr/>
      <dgm:t>
        <a:bodyPr/>
        <a:lstStyle/>
        <a:p>
          <a:r>
            <a:rPr lang="ru-RU" sz="1600" dirty="0"/>
            <a:t>Очистка</a:t>
          </a:r>
        </a:p>
      </dgm:t>
    </dgm:pt>
    <dgm:pt modelId="{C82F9DD4-F35C-4A08-812C-A877E10FEF92}" type="parTrans" cxnId="{36451115-8E97-4A44-B27A-048A7D110676}">
      <dgm:prSet/>
      <dgm:spPr/>
      <dgm:t>
        <a:bodyPr/>
        <a:lstStyle/>
        <a:p>
          <a:endParaRPr lang="ru-RU" sz="1800"/>
        </a:p>
      </dgm:t>
    </dgm:pt>
    <dgm:pt modelId="{53D91461-9097-4831-B87E-8646F8948A36}" type="sibTrans" cxnId="{36451115-8E97-4A44-B27A-048A7D110676}">
      <dgm:prSet/>
      <dgm:spPr/>
      <dgm:t>
        <a:bodyPr/>
        <a:lstStyle/>
        <a:p>
          <a:endParaRPr lang="ru-RU" sz="1800"/>
        </a:p>
      </dgm:t>
    </dgm:pt>
    <dgm:pt modelId="{CE191F30-DF4C-4E1F-950A-7789F9295F15}">
      <dgm:prSet custT="1"/>
      <dgm:spPr/>
      <dgm:t>
        <a:bodyPr/>
        <a:lstStyle/>
        <a:p>
          <a:r>
            <a:rPr lang="ru-RU" sz="1600" dirty="0"/>
            <a:t>Приведение к Нормальным формам</a:t>
          </a:r>
        </a:p>
      </dgm:t>
    </dgm:pt>
    <dgm:pt modelId="{36D6BC83-4BE0-460D-BA75-DCC102F937EF}" type="parTrans" cxnId="{552FEF40-FE17-4083-9ABB-CED672B9FB1D}">
      <dgm:prSet/>
      <dgm:spPr/>
      <dgm:t>
        <a:bodyPr/>
        <a:lstStyle/>
        <a:p>
          <a:endParaRPr lang="ru-RU" sz="1800"/>
        </a:p>
      </dgm:t>
    </dgm:pt>
    <dgm:pt modelId="{A7663913-8062-4D7D-B5B7-A3F4AE506D13}" type="sibTrans" cxnId="{552FEF40-FE17-4083-9ABB-CED672B9FB1D}">
      <dgm:prSet/>
      <dgm:spPr/>
      <dgm:t>
        <a:bodyPr/>
        <a:lstStyle/>
        <a:p>
          <a:endParaRPr lang="ru-RU" sz="1800"/>
        </a:p>
      </dgm:t>
    </dgm:pt>
    <dgm:pt modelId="{BEAD0B82-6CC3-40A8-B0A2-0D2FED63B37B}">
      <dgm:prSet custT="1"/>
      <dgm:spPr/>
      <dgm:t>
        <a:bodyPr/>
        <a:lstStyle/>
        <a:p>
          <a:r>
            <a:rPr lang="ru-RU" sz="1600" dirty="0"/>
            <a:t>Обогащение</a:t>
          </a:r>
        </a:p>
      </dgm:t>
    </dgm:pt>
    <dgm:pt modelId="{5E8369FD-CAAD-4D35-963D-EABF550EE025}" type="parTrans" cxnId="{0CCA7E6C-5337-4C7E-AD31-57440BDF6C11}">
      <dgm:prSet/>
      <dgm:spPr/>
      <dgm:t>
        <a:bodyPr/>
        <a:lstStyle/>
        <a:p>
          <a:endParaRPr lang="ru-RU" sz="1800"/>
        </a:p>
      </dgm:t>
    </dgm:pt>
    <dgm:pt modelId="{2DA60453-0700-4CAB-A82F-6B287F5DFFB2}" type="sibTrans" cxnId="{0CCA7E6C-5337-4C7E-AD31-57440BDF6C11}">
      <dgm:prSet/>
      <dgm:spPr/>
      <dgm:t>
        <a:bodyPr/>
        <a:lstStyle/>
        <a:p>
          <a:endParaRPr lang="ru-RU" sz="1800"/>
        </a:p>
      </dgm:t>
    </dgm:pt>
    <dgm:pt modelId="{BBDF17C4-A423-4DD4-A06D-C224EC66226E}">
      <dgm:prSet custT="1"/>
      <dgm:spPr/>
      <dgm:t>
        <a:bodyPr/>
        <a:lstStyle/>
        <a:p>
          <a:r>
            <a:rPr lang="ru-RU" sz="1600" dirty="0"/>
            <a:t>Добавление вычисляемых данных</a:t>
          </a:r>
        </a:p>
      </dgm:t>
    </dgm:pt>
    <dgm:pt modelId="{AECDF053-86A6-4327-B9E6-332462337245}" type="parTrans" cxnId="{72DA83C9-82AF-4A02-81D3-8F2E758EFCC6}">
      <dgm:prSet/>
      <dgm:spPr/>
      <dgm:t>
        <a:bodyPr/>
        <a:lstStyle/>
        <a:p>
          <a:endParaRPr lang="ru-RU" sz="1800"/>
        </a:p>
      </dgm:t>
    </dgm:pt>
    <dgm:pt modelId="{7A843087-374E-4FB8-AC18-1D3A22214380}" type="sibTrans" cxnId="{72DA83C9-82AF-4A02-81D3-8F2E758EFCC6}">
      <dgm:prSet/>
      <dgm:spPr/>
      <dgm:t>
        <a:bodyPr/>
        <a:lstStyle/>
        <a:p>
          <a:endParaRPr lang="ru-RU" sz="1800"/>
        </a:p>
      </dgm:t>
    </dgm:pt>
    <dgm:pt modelId="{6C031447-4F04-47A4-87F0-AD99465AEBAA}">
      <dgm:prSet phldrT="[Текст]" custT="1"/>
      <dgm:spPr/>
      <dgm:t>
        <a:bodyPr/>
        <a:lstStyle/>
        <a:p>
          <a:r>
            <a:rPr lang="ru-RU" sz="1600" dirty="0"/>
            <a:t>Установка связей</a:t>
          </a:r>
        </a:p>
      </dgm:t>
    </dgm:pt>
    <dgm:pt modelId="{E8D571A1-A3A9-481A-B27C-BCF284EDC2AC}" type="parTrans" cxnId="{B599C0DB-7E08-4AAB-8091-62EF159EDE5A}">
      <dgm:prSet/>
      <dgm:spPr/>
      <dgm:t>
        <a:bodyPr/>
        <a:lstStyle/>
        <a:p>
          <a:endParaRPr lang="ru-RU" sz="1800"/>
        </a:p>
      </dgm:t>
    </dgm:pt>
    <dgm:pt modelId="{F7D89062-A5B5-4D36-962A-3AF64BF93647}" type="sibTrans" cxnId="{B599C0DB-7E08-4AAB-8091-62EF159EDE5A}">
      <dgm:prSet/>
      <dgm:spPr/>
      <dgm:t>
        <a:bodyPr/>
        <a:lstStyle/>
        <a:p>
          <a:endParaRPr lang="ru-RU" sz="1800"/>
        </a:p>
      </dgm:t>
    </dgm:pt>
    <dgm:pt modelId="{39B56357-D2A9-49B4-B0B4-355E608437B5}">
      <dgm:prSet phldrT="[Текст]" custT="1"/>
      <dgm:spPr/>
      <dgm:t>
        <a:bodyPr/>
        <a:lstStyle/>
        <a:p>
          <a:r>
            <a:rPr lang="ru-RU" sz="1600" dirty="0"/>
            <a:t>Объединение таблиц по необходимости</a:t>
          </a:r>
        </a:p>
      </dgm:t>
    </dgm:pt>
    <dgm:pt modelId="{8C863E1C-5125-45F4-A562-ABBCAC25F969}" type="parTrans" cxnId="{251A8F1B-7AF9-4BC7-A237-EED003EB589B}">
      <dgm:prSet/>
      <dgm:spPr/>
      <dgm:t>
        <a:bodyPr/>
        <a:lstStyle/>
        <a:p>
          <a:endParaRPr lang="ru-RU" sz="1800"/>
        </a:p>
      </dgm:t>
    </dgm:pt>
    <dgm:pt modelId="{5265B96C-8CDD-4034-871D-39C1A4C33790}" type="sibTrans" cxnId="{251A8F1B-7AF9-4BC7-A237-EED003EB589B}">
      <dgm:prSet/>
      <dgm:spPr/>
      <dgm:t>
        <a:bodyPr/>
        <a:lstStyle/>
        <a:p>
          <a:endParaRPr lang="ru-RU" sz="1800"/>
        </a:p>
      </dgm:t>
    </dgm:pt>
    <dgm:pt modelId="{9E85BF56-1086-4D61-853E-05DCD90AE0C0}">
      <dgm:prSet phldrT="[Текст]" custT="1"/>
      <dgm:spPr>
        <a:solidFill>
          <a:schemeClr val="accent1">
            <a:hueOff val="0"/>
            <a:satOff val="0"/>
            <a:lumOff val="0"/>
            <a:alpha val="30000"/>
          </a:schemeClr>
        </a:solidFill>
      </dgm:spPr>
      <dgm:t>
        <a:bodyPr/>
        <a:lstStyle/>
        <a:p>
          <a:r>
            <a:rPr lang="ru-RU" sz="1200" dirty="0"/>
            <a:t>Обработка данных</a:t>
          </a:r>
        </a:p>
      </dgm:t>
    </dgm:pt>
    <dgm:pt modelId="{8C36D1A7-0D8A-4FF9-8373-807CA5798C48}" type="parTrans" cxnId="{B1DAFF78-8121-4443-83DD-7580B820901D}">
      <dgm:prSet/>
      <dgm:spPr/>
      <dgm:t>
        <a:bodyPr/>
        <a:lstStyle/>
        <a:p>
          <a:endParaRPr lang="ru-RU" sz="1800"/>
        </a:p>
      </dgm:t>
    </dgm:pt>
    <dgm:pt modelId="{AC81E85F-997A-4B6F-AC35-CDBC15AF928C}" type="sibTrans" cxnId="{B1DAFF78-8121-4443-83DD-7580B820901D}">
      <dgm:prSet/>
      <dgm:spPr/>
      <dgm:t>
        <a:bodyPr/>
        <a:lstStyle/>
        <a:p>
          <a:endParaRPr lang="ru-RU" sz="1800"/>
        </a:p>
      </dgm:t>
    </dgm:pt>
    <dgm:pt modelId="{8AAC7879-C661-4C10-8B59-0D9442B41854}">
      <dgm:prSet phldrT="[Текст]" custT="1"/>
      <dgm:spPr>
        <a:solidFill>
          <a:schemeClr val="accent1">
            <a:hueOff val="0"/>
            <a:satOff val="0"/>
            <a:lumOff val="0"/>
            <a:alpha val="30000"/>
          </a:schemeClr>
        </a:solidFill>
      </dgm:spPr>
      <dgm:t>
        <a:bodyPr/>
        <a:lstStyle/>
        <a:p>
          <a:r>
            <a:rPr lang="ru-RU" sz="1200" dirty="0"/>
            <a:t>Визуализация данных</a:t>
          </a:r>
        </a:p>
      </dgm:t>
    </dgm:pt>
    <dgm:pt modelId="{306D94EA-7761-4B04-9FC0-7714D82BE02E}" type="parTrans" cxnId="{DFF48CA6-35E4-4F84-9FEB-349434F22505}">
      <dgm:prSet/>
      <dgm:spPr/>
      <dgm:t>
        <a:bodyPr/>
        <a:lstStyle/>
        <a:p>
          <a:endParaRPr lang="ru-RU" sz="1800"/>
        </a:p>
      </dgm:t>
    </dgm:pt>
    <dgm:pt modelId="{40082547-0BF8-46DC-9653-CA96C0F6386E}" type="sibTrans" cxnId="{DFF48CA6-35E4-4F84-9FEB-349434F22505}">
      <dgm:prSet/>
      <dgm:spPr/>
      <dgm:t>
        <a:bodyPr/>
        <a:lstStyle/>
        <a:p>
          <a:endParaRPr lang="ru-RU" sz="1800"/>
        </a:p>
      </dgm:t>
    </dgm:pt>
    <dgm:pt modelId="{E4968217-35E0-4079-BE8F-7844CB3819EA}">
      <dgm:prSet phldrT="[Текст]" custT="1"/>
      <dgm:spPr>
        <a:solidFill>
          <a:schemeClr val="accent1">
            <a:hueOff val="0"/>
            <a:satOff val="0"/>
            <a:lumOff val="0"/>
            <a:alpha val="30000"/>
          </a:schemeClr>
        </a:solidFill>
      </dgm:spPr>
      <dgm:t>
        <a:bodyPr/>
        <a:lstStyle/>
        <a:p>
          <a:r>
            <a:rPr lang="ru-RU" sz="1200" dirty="0"/>
            <a:t>Публикация данных</a:t>
          </a:r>
        </a:p>
      </dgm:t>
    </dgm:pt>
    <dgm:pt modelId="{30C55199-1DF2-4D56-95D6-4C32E5D60BDF}" type="parTrans" cxnId="{6771796F-28A0-4451-AAA7-2EA4AA6EC4CE}">
      <dgm:prSet/>
      <dgm:spPr/>
      <dgm:t>
        <a:bodyPr/>
        <a:lstStyle/>
        <a:p>
          <a:endParaRPr lang="ru-RU" sz="1800"/>
        </a:p>
      </dgm:t>
    </dgm:pt>
    <dgm:pt modelId="{648E749E-3290-45B8-8730-284DAC796CBB}" type="sibTrans" cxnId="{6771796F-28A0-4451-AAA7-2EA4AA6EC4CE}">
      <dgm:prSet/>
      <dgm:spPr/>
      <dgm:t>
        <a:bodyPr/>
        <a:lstStyle/>
        <a:p>
          <a:endParaRPr lang="ru-RU" sz="1800"/>
        </a:p>
      </dgm:t>
    </dgm:pt>
    <dgm:pt modelId="{C15715E3-158C-41FC-9786-9ADF5CC9EE09}">
      <dgm:prSet phldrT="[Текст]" custT="1"/>
      <dgm:spPr/>
      <dgm:t>
        <a:bodyPr/>
        <a:lstStyle/>
        <a:p>
          <a:r>
            <a:rPr lang="ru-RU" sz="1600" dirty="0" err="1"/>
            <a:t>Дашборды</a:t>
          </a:r>
          <a:r>
            <a:rPr lang="ru-RU" sz="1600" dirty="0"/>
            <a:t>, графики</a:t>
          </a:r>
        </a:p>
      </dgm:t>
    </dgm:pt>
    <dgm:pt modelId="{582ACCF2-7606-4B22-888F-09B6C351F80B}" type="parTrans" cxnId="{D7DA43DF-9363-46EE-B013-9B7EA93AA16F}">
      <dgm:prSet/>
      <dgm:spPr/>
      <dgm:t>
        <a:bodyPr/>
        <a:lstStyle/>
        <a:p>
          <a:endParaRPr lang="ru-RU" sz="1800"/>
        </a:p>
      </dgm:t>
    </dgm:pt>
    <dgm:pt modelId="{9508F112-405B-4F99-AAE2-07C6778465AE}" type="sibTrans" cxnId="{D7DA43DF-9363-46EE-B013-9B7EA93AA16F}">
      <dgm:prSet/>
      <dgm:spPr/>
      <dgm:t>
        <a:bodyPr/>
        <a:lstStyle/>
        <a:p>
          <a:endParaRPr lang="ru-RU" sz="1800"/>
        </a:p>
      </dgm:t>
    </dgm:pt>
    <dgm:pt modelId="{5A5198BA-89AF-4A2C-B7BF-D51F631F2349}">
      <dgm:prSet phldrT="[Текст]" custT="1"/>
      <dgm:spPr/>
      <dgm:t>
        <a:bodyPr/>
        <a:lstStyle/>
        <a:p>
          <a:r>
            <a:rPr lang="ru-RU" sz="1600" dirty="0"/>
            <a:t>Добавление вычислений</a:t>
          </a:r>
        </a:p>
      </dgm:t>
    </dgm:pt>
    <dgm:pt modelId="{27501793-CA9F-44EB-A007-54303C875CDD}" type="parTrans" cxnId="{88AE77E7-8BFC-467F-AE45-D0FB3B4956C6}">
      <dgm:prSet/>
      <dgm:spPr/>
      <dgm:t>
        <a:bodyPr/>
        <a:lstStyle/>
        <a:p>
          <a:endParaRPr lang="ru-RU" sz="1800"/>
        </a:p>
      </dgm:t>
    </dgm:pt>
    <dgm:pt modelId="{69FC3A49-0147-456B-A1DD-A7AE729CB625}" type="sibTrans" cxnId="{88AE77E7-8BFC-467F-AE45-D0FB3B4956C6}">
      <dgm:prSet/>
      <dgm:spPr/>
      <dgm:t>
        <a:bodyPr/>
        <a:lstStyle/>
        <a:p>
          <a:endParaRPr lang="ru-RU" sz="1800"/>
        </a:p>
      </dgm:t>
    </dgm:pt>
    <dgm:pt modelId="{D33B4EFC-F036-4D91-BF00-03F67B65265F}">
      <dgm:prSet phldrT="[Текст]" custT="1"/>
      <dgm:spPr/>
      <dgm:t>
        <a:bodyPr/>
        <a:lstStyle/>
        <a:p>
          <a:r>
            <a:rPr lang="ru-RU" sz="1600" dirty="0"/>
            <a:t>Добавление мер</a:t>
          </a:r>
        </a:p>
      </dgm:t>
    </dgm:pt>
    <dgm:pt modelId="{CDB7D75B-AA74-436B-B138-1C347D756DB1}" type="parTrans" cxnId="{1DA51494-F10D-4687-AC22-391041D250B7}">
      <dgm:prSet/>
      <dgm:spPr/>
      <dgm:t>
        <a:bodyPr/>
        <a:lstStyle/>
        <a:p>
          <a:endParaRPr lang="ru-RU" sz="1800"/>
        </a:p>
      </dgm:t>
    </dgm:pt>
    <dgm:pt modelId="{CBFBAFCB-29CA-423E-8D9F-D8C477EE9D17}" type="sibTrans" cxnId="{1DA51494-F10D-4687-AC22-391041D250B7}">
      <dgm:prSet/>
      <dgm:spPr/>
      <dgm:t>
        <a:bodyPr/>
        <a:lstStyle/>
        <a:p>
          <a:endParaRPr lang="ru-RU" sz="1800"/>
        </a:p>
      </dgm:t>
    </dgm:pt>
    <dgm:pt modelId="{1611E45B-72D4-418E-85AA-67E7AB0FF8EA}">
      <dgm:prSet phldrT="[Текст]" custT="1"/>
      <dgm:spPr/>
      <dgm:t>
        <a:bodyPr/>
        <a:lstStyle/>
        <a:p>
          <a:r>
            <a:rPr lang="ru-RU" sz="1600" dirty="0"/>
            <a:t>Для мобильных устройств</a:t>
          </a:r>
        </a:p>
      </dgm:t>
    </dgm:pt>
    <dgm:pt modelId="{A575EB72-4692-4DE9-BF7F-47DD2324BF26}" type="parTrans" cxnId="{41AF51C1-B558-4004-BD19-2D76D98A4BA0}">
      <dgm:prSet/>
      <dgm:spPr/>
      <dgm:t>
        <a:bodyPr/>
        <a:lstStyle/>
        <a:p>
          <a:endParaRPr lang="ru-RU" sz="1800"/>
        </a:p>
      </dgm:t>
    </dgm:pt>
    <dgm:pt modelId="{C3F6718E-3C28-4897-9A71-F91BB1A20DFB}" type="sibTrans" cxnId="{41AF51C1-B558-4004-BD19-2D76D98A4BA0}">
      <dgm:prSet/>
      <dgm:spPr/>
      <dgm:t>
        <a:bodyPr/>
        <a:lstStyle/>
        <a:p>
          <a:endParaRPr lang="ru-RU" sz="1800"/>
        </a:p>
      </dgm:t>
    </dgm:pt>
    <dgm:pt modelId="{651CCA50-6C3C-4B00-810A-A78B1EB3C42D}">
      <dgm:prSet phldrT="[Текст]" custT="1"/>
      <dgm:spPr/>
      <dgm:t>
        <a:bodyPr/>
        <a:lstStyle/>
        <a:p>
          <a:r>
            <a:rPr lang="ru-RU" sz="1600" dirty="0"/>
            <a:t>В облако</a:t>
          </a:r>
        </a:p>
      </dgm:t>
    </dgm:pt>
    <dgm:pt modelId="{30A1E393-3C9D-4CBB-82AE-527FE74743FE}" type="parTrans" cxnId="{5AF60AEE-12B0-4873-86E4-7B503A76E7CA}">
      <dgm:prSet/>
      <dgm:spPr/>
      <dgm:t>
        <a:bodyPr/>
        <a:lstStyle/>
        <a:p>
          <a:endParaRPr lang="ru-RU" sz="1800"/>
        </a:p>
      </dgm:t>
    </dgm:pt>
    <dgm:pt modelId="{478FA006-8A07-46F7-966B-12D0C46671F6}" type="sibTrans" cxnId="{5AF60AEE-12B0-4873-86E4-7B503A76E7CA}">
      <dgm:prSet/>
      <dgm:spPr/>
      <dgm:t>
        <a:bodyPr/>
        <a:lstStyle/>
        <a:p>
          <a:endParaRPr lang="ru-RU" sz="1800"/>
        </a:p>
      </dgm:t>
    </dgm:pt>
    <dgm:pt modelId="{5DB7F2B4-ED90-4B71-85A1-61FA499C539D}" type="pres">
      <dgm:prSet presAssocID="{92D22EB8-FA94-4BFF-9ACC-0EE474CBDE04}" presName="Name0" presStyleCnt="0">
        <dgm:presLayoutVars>
          <dgm:dir/>
          <dgm:animLvl val="lvl"/>
          <dgm:resizeHandles val="exact"/>
        </dgm:presLayoutVars>
      </dgm:prSet>
      <dgm:spPr/>
    </dgm:pt>
    <dgm:pt modelId="{DE045DD6-0A2D-44B3-925D-E8DC3481519A}" type="pres">
      <dgm:prSet presAssocID="{75754F4D-EF4B-4368-906E-F93A0529727B}" presName="compositeNode" presStyleCnt="0">
        <dgm:presLayoutVars>
          <dgm:bulletEnabled val="1"/>
        </dgm:presLayoutVars>
      </dgm:prSet>
      <dgm:spPr/>
    </dgm:pt>
    <dgm:pt modelId="{CF86EB12-84E8-4619-8F8F-26C6DED67A2B}" type="pres">
      <dgm:prSet presAssocID="{75754F4D-EF4B-4368-906E-F93A0529727B}" presName="bgRect" presStyleLbl="node1" presStyleIdx="0" presStyleCnt="6"/>
      <dgm:spPr/>
    </dgm:pt>
    <dgm:pt modelId="{990880DD-F16B-418F-A9FE-B7BFD4EB5C55}" type="pres">
      <dgm:prSet presAssocID="{75754F4D-EF4B-4368-906E-F93A0529727B}" presName="parentNode" presStyleLbl="node1" presStyleIdx="0" presStyleCnt="6">
        <dgm:presLayoutVars>
          <dgm:chMax val="0"/>
          <dgm:bulletEnabled val="1"/>
        </dgm:presLayoutVars>
      </dgm:prSet>
      <dgm:spPr/>
    </dgm:pt>
    <dgm:pt modelId="{EE45DD70-2F56-47D5-A532-A6D1730C550B}" type="pres">
      <dgm:prSet presAssocID="{75754F4D-EF4B-4368-906E-F93A0529727B}" presName="childNode" presStyleLbl="node1" presStyleIdx="0" presStyleCnt="6">
        <dgm:presLayoutVars>
          <dgm:bulletEnabled val="1"/>
        </dgm:presLayoutVars>
      </dgm:prSet>
      <dgm:spPr/>
    </dgm:pt>
    <dgm:pt modelId="{7CA35E37-A182-4DC4-A60E-021DD01BDED4}" type="pres">
      <dgm:prSet presAssocID="{6433971D-F5E8-4C27-81A8-F43CF6AC8BAF}" presName="hSp" presStyleCnt="0"/>
      <dgm:spPr/>
    </dgm:pt>
    <dgm:pt modelId="{606E8706-22F0-4779-AADF-CE2D6A8E9E12}" type="pres">
      <dgm:prSet presAssocID="{6433971D-F5E8-4C27-81A8-F43CF6AC8BAF}" presName="vProcSp" presStyleCnt="0"/>
      <dgm:spPr/>
    </dgm:pt>
    <dgm:pt modelId="{7802BF4D-ABFD-4713-B3C9-8214D3DD6F2B}" type="pres">
      <dgm:prSet presAssocID="{6433971D-F5E8-4C27-81A8-F43CF6AC8BAF}" presName="vSp1" presStyleCnt="0"/>
      <dgm:spPr/>
    </dgm:pt>
    <dgm:pt modelId="{0CF3D6F8-149C-44B3-867D-D04845108E78}" type="pres">
      <dgm:prSet presAssocID="{6433971D-F5E8-4C27-81A8-F43CF6AC8BAF}" presName="simulatedConn" presStyleLbl="solidFgAcc1" presStyleIdx="0" presStyleCnt="5"/>
      <dgm:spPr/>
    </dgm:pt>
    <dgm:pt modelId="{2D1695FD-C92B-4FA0-AD54-278A13F06B9C}" type="pres">
      <dgm:prSet presAssocID="{6433971D-F5E8-4C27-81A8-F43CF6AC8BAF}" presName="vSp2" presStyleCnt="0"/>
      <dgm:spPr/>
    </dgm:pt>
    <dgm:pt modelId="{20C3B149-D161-4AAB-8B13-545800C93000}" type="pres">
      <dgm:prSet presAssocID="{6433971D-F5E8-4C27-81A8-F43CF6AC8BAF}" presName="sibTrans" presStyleCnt="0"/>
      <dgm:spPr/>
    </dgm:pt>
    <dgm:pt modelId="{CDCE699D-B672-46F1-9D3D-3C0FA54504A2}" type="pres">
      <dgm:prSet presAssocID="{749EAA33-4034-4BA0-BECE-1996CAD59EC3}" presName="compositeNode" presStyleCnt="0">
        <dgm:presLayoutVars>
          <dgm:bulletEnabled val="1"/>
        </dgm:presLayoutVars>
      </dgm:prSet>
      <dgm:spPr/>
    </dgm:pt>
    <dgm:pt modelId="{475E1E40-B945-45CF-ACDC-3DBDA9DDD2B2}" type="pres">
      <dgm:prSet presAssocID="{749EAA33-4034-4BA0-BECE-1996CAD59EC3}" presName="bgRect" presStyleLbl="node1" presStyleIdx="1" presStyleCnt="6"/>
      <dgm:spPr/>
    </dgm:pt>
    <dgm:pt modelId="{E4C67FC4-2D33-44D4-9619-1722D1CF9861}" type="pres">
      <dgm:prSet presAssocID="{749EAA33-4034-4BA0-BECE-1996CAD59EC3}" presName="parentNode" presStyleLbl="node1" presStyleIdx="1" presStyleCnt="6">
        <dgm:presLayoutVars>
          <dgm:chMax val="0"/>
          <dgm:bulletEnabled val="1"/>
        </dgm:presLayoutVars>
      </dgm:prSet>
      <dgm:spPr/>
    </dgm:pt>
    <dgm:pt modelId="{D3E8DFD2-ACCC-448F-A0EA-E2A8A6E5C467}" type="pres">
      <dgm:prSet presAssocID="{749EAA33-4034-4BA0-BECE-1996CAD59EC3}" presName="childNode" presStyleLbl="node1" presStyleIdx="1" presStyleCnt="6">
        <dgm:presLayoutVars>
          <dgm:bulletEnabled val="1"/>
        </dgm:presLayoutVars>
      </dgm:prSet>
      <dgm:spPr/>
    </dgm:pt>
    <dgm:pt modelId="{376ABB99-5628-405C-845A-FC7094451905}" type="pres">
      <dgm:prSet presAssocID="{684E0D9C-78F5-4CD7-A0B9-7797909C218C}" presName="hSp" presStyleCnt="0"/>
      <dgm:spPr/>
    </dgm:pt>
    <dgm:pt modelId="{B5B0BF3C-E273-4191-AAFE-D7EF3491D7D1}" type="pres">
      <dgm:prSet presAssocID="{684E0D9C-78F5-4CD7-A0B9-7797909C218C}" presName="vProcSp" presStyleCnt="0"/>
      <dgm:spPr/>
    </dgm:pt>
    <dgm:pt modelId="{5A57FC9A-5803-43F5-AC8C-3B964D0E4A91}" type="pres">
      <dgm:prSet presAssocID="{684E0D9C-78F5-4CD7-A0B9-7797909C218C}" presName="vSp1" presStyleCnt="0"/>
      <dgm:spPr/>
    </dgm:pt>
    <dgm:pt modelId="{8DFA05F8-3982-45C8-A2F3-F6918EDC00D3}" type="pres">
      <dgm:prSet presAssocID="{684E0D9C-78F5-4CD7-A0B9-7797909C218C}" presName="simulatedConn" presStyleLbl="solidFgAcc1" presStyleIdx="1" presStyleCnt="5"/>
      <dgm:spPr/>
    </dgm:pt>
    <dgm:pt modelId="{89DC4196-37FD-45B8-970F-686A127CF6FC}" type="pres">
      <dgm:prSet presAssocID="{684E0D9C-78F5-4CD7-A0B9-7797909C218C}" presName="vSp2" presStyleCnt="0"/>
      <dgm:spPr/>
    </dgm:pt>
    <dgm:pt modelId="{6AF7E016-143E-40AF-AAD9-C9D6222B471F}" type="pres">
      <dgm:prSet presAssocID="{684E0D9C-78F5-4CD7-A0B9-7797909C218C}" presName="sibTrans" presStyleCnt="0"/>
      <dgm:spPr/>
    </dgm:pt>
    <dgm:pt modelId="{C02448CA-DAE3-4461-8DDC-30CE338EFD24}" type="pres">
      <dgm:prSet presAssocID="{165D2ABF-693D-4059-9A82-AB35221F0FCB}" presName="compositeNode" presStyleCnt="0">
        <dgm:presLayoutVars>
          <dgm:bulletEnabled val="1"/>
        </dgm:presLayoutVars>
      </dgm:prSet>
      <dgm:spPr/>
    </dgm:pt>
    <dgm:pt modelId="{32FC6C54-6657-455A-940B-07C1410B6F95}" type="pres">
      <dgm:prSet presAssocID="{165D2ABF-693D-4059-9A82-AB35221F0FCB}" presName="bgRect" presStyleLbl="node1" presStyleIdx="2" presStyleCnt="6"/>
      <dgm:spPr/>
    </dgm:pt>
    <dgm:pt modelId="{BF6D9B3B-6E3D-4097-91B0-8CF7DF28DD4E}" type="pres">
      <dgm:prSet presAssocID="{165D2ABF-693D-4059-9A82-AB35221F0FCB}" presName="parentNode" presStyleLbl="node1" presStyleIdx="2" presStyleCnt="6">
        <dgm:presLayoutVars>
          <dgm:chMax val="0"/>
          <dgm:bulletEnabled val="1"/>
        </dgm:presLayoutVars>
      </dgm:prSet>
      <dgm:spPr/>
    </dgm:pt>
    <dgm:pt modelId="{2AB8B9D0-CFF1-4595-9D48-9B5D55E5A570}" type="pres">
      <dgm:prSet presAssocID="{165D2ABF-693D-4059-9A82-AB35221F0FCB}" presName="childNode" presStyleLbl="node1" presStyleIdx="2" presStyleCnt="6">
        <dgm:presLayoutVars>
          <dgm:bulletEnabled val="1"/>
        </dgm:presLayoutVars>
      </dgm:prSet>
      <dgm:spPr/>
    </dgm:pt>
    <dgm:pt modelId="{64DFBB8C-FAB6-46DF-9460-4F44C6ECCCAD}" type="pres">
      <dgm:prSet presAssocID="{9AAFBBE8-72F2-4D01-82D9-A4267D5C949E}" presName="hSp" presStyleCnt="0"/>
      <dgm:spPr/>
    </dgm:pt>
    <dgm:pt modelId="{6040E24A-0D3E-4A0B-916E-47FF4DFE5EC1}" type="pres">
      <dgm:prSet presAssocID="{9AAFBBE8-72F2-4D01-82D9-A4267D5C949E}" presName="vProcSp" presStyleCnt="0"/>
      <dgm:spPr/>
    </dgm:pt>
    <dgm:pt modelId="{E46E5CF3-5572-4774-B2B2-55659DD34047}" type="pres">
      <dgm:prSet presAssocID="{9AAFBBE8-72F2-4D01-82D9-A4267D5C949E}" presName="vSp1" presStyleCnt="0"/>
      <dgm:spPr/>
    </dgm:pt>
    <dgm:pt modelId="{A5913E9A-898A-45EE-96DF-21C29F4AB96E}" type="pres">
      <dgm:prSet presAssocID="{9AAFBBE8-72F2-4D01-82D9-A4267D5C949E}" presName="simulatedConn" presStyleLbl="solidFgAcc1" presStyleIdx="2" presStyleCnt="5"/>
      <dgm:spPr/>
    </dgm:pt>
    <dgm:pt modelId="{413854D0-A7D8-4D89-A2B6-3976349402BC}" type="pres">
      <dgm:prSet presAssocID="{9AAFBBE8-72F2-4D01-82D9-A4267D5C949E}" presName="vSp2" presStyleCnt="0"/>
      <dgm:spPr/>
    </dgm:pt>
    <dgm:pt modelId="{25890B20-06BE-41BA-8788-327B892DC2E5}" type="pres">
      <dgm:prSet presAssocID="{9AAFBBE8-72F2-4D01-82D9-A4267D5C949E}" presName="sibTrans" presStyleCnt="0"/>
      <dgm:spPr/>
    </dgm:pt>
    <dgm:pt modelId="{6FD0B5BA-7A33-43F0-9BDE-2A0CBD2B2F8C}" type="pres">
      <dgm:prSet presAssocID="{9E85BF56-1086-4D61-853E-05DCD90AE0C0}" presName="compositeNode" presStyleCnt="0">
        <dgm:presLayoutVars>
          <dgm:bulletEnabled val="1"/>
        </dgm:presLayoutVars>
      </dgm:prSet>
      <dgm:spPr/>
    </dgm:pt>
    <dgm:pt modelId="{2E336ED0-157E-46ED-9A99-A2238FCFA7E6}" type="pres">
      <dgm:prSet presAssocID="{9E85BF56-1086-4D61-853E-05DCD90AE0C0}" presName="bgRect" presStyleLbl="node1" presStyleIdx="3" presStyleCnt="6"/>
      <dgm:spPr/>
    </dgm:pt>
    <dgm:pt modelId="{F980D9B0-1806-40A9-B33E-C5353E46D618}" type="pres">
      <dgm:prSet presAssocID="{9E85BF56-1086-4D61-853E-05DCD90AE0C0}" presName="parentNode" presStyleLbl="node1" presStyleIdx="3" presStyleCnt="6">
        <dgm:presLayoutVars>
          <dgm:chMax val="0"/>
          <dgm:bulletEnabled val="1"/>
        </dgm:presLayoutVars>
      </dgm:prSet>
      <dgm:spPr/>
    </dgm:pt>
    <dgm:pt modelId="{EE6BB7EA-4585-45D5-B6FA-6EEF9D8EFA09}" type="pres">
      <dgm:prSet presAssocID="{9E85BF56-1086-4D61-853E-05DCD90AE0C0}" presName="childNode" presStyleLbl="node1" presStyleIdx="3" presStyleCnt="6">
        <dgm:presLayoutVars>
          <dgm:bulletEnabled val="1"/>
        </dgm:presLayoutVars>
      </dgm:prSet>
      <dgm:spPr/>
    </dgm:pt>
    <dgm:pt modelId="{BB676C9A-A503-474C-B17B-EE41D443AA72}" type="pres">
      <dgm:prSet presAssocID="{AC81E85F-997A-4B6F-AC35-CDBC15AF928C}" presName="hSp" presStyleCnt="0"/>
      <dgm:spPr/>
    </dgm:pt>
    <dgm:pt modelId="{C9D16057-3A41-4715-9670-D612F253D952}" type="pres">
      <dgm:prSet presAssocID="{AC81E85F-997A-4B6F-AC35-CDBC15AF928C}" presName="vProcSp" presStyleCnt="0"/>
      <dgm:spPr/>
    </dgm:pt>
    <dgm:pt modelId="{0F97E519-1BD9-4317-9A91-0D88CB8132F1}" type="pres">
      <dgm:prSet presAssocID="{AC81E85F-997A-4B6F-AC35-CDBC15AF928C}" presName="vSp1" presStyleCnt="0"/>
      <dgm:spPr/>
    </dgm:pt>
    <dgm:pt modelId="{84C7CDCA-6AF4-4B6B-B86B-7BDC80C3FF7E}" type="pres">
      <dgm:prSet presAssocID="{AC81E85F-997A-4B6F-AC35-CDBC15AF928C}" presName="simulatedConn" presStyleLbl="solidFgAcc1" presStyleIdx="3" presStyleCnt="5"/>
      <dgm:spPr/>
    </dgm:pt>
    <dgm:pt modelId="{A0F0D51F-D293-4D1F-913B-31DE941D1A09}" type="pres">
      <dgm:prSet presAssocID="{AC81E85F-997A-4B6F-AC35-CDBC15AF928C}" presName="vSp2" presStyleCnt="0"/>
      <dgm:spPr/>
    </dgm:pt>
    <dgm:pt modelId="{1A673769-32B8-4335-984A-5A20E3A3B233}" type="pres">
      <dgm:prSet presAssocID="{AC81E85F-997A-4B6F-AC35-CDBC15AF928C}" presName="sibTrans" presStyleCnt="0"/>
      <dgm:spPr/>
    </dgm:pt>
    <dgm:pt modelId="{136411F4-1270-4208-986F-626C8A033C93}" type="pres">
      <dgm:prSet presAssocID="{8AAC7879-C661-4C10-8B59-0D9442B41854}" presName="compositeNode" presStyleCnt="0">
        <dgm:presLayoutVars>
          <dgm:bulletEnabled val="1"/>
        </dgm:presLayoutVars>
      </dgm:prSet>
      <dgm:spPr/>
    </dgm:pt>
    <dgm:pt modelId="{E4EE7111-F7BB-41F3-B4B0-420E3F96C5DA}" type="pres">
      <dgm:prSet presAssocID="{8AAC7879-C661-4C10-8B59-0D9442B41854}" presName="bgRect" presStyleLbl="node1" presStyleIdx="4" presStyleCnt="6"/>
      <dgm:spPr/>
    </dgm:pt>
    <dgm:pt modelId="{254DCAF5-CA8B-4438-AD64-FD75C6E17AD2}" type="pres">
      <dgm:prSet presAssocID="{8AAC7879-C661-4C10-8B59-0D9442B41854}" presName="parentNode" presStyleLbl="node1" presStyleIdx="4" presStyleCnt="6">
        <dgm:presLayoutVars>
          <dgm:chMax val="0"/>
          <dgm:bulletEnabled val="1"/>
        </dgm:presLayoutVars>
      </dgm:prSet>
      <dgm:spPr/>
    </dgm:pt>
    <dgm:pt modelId="{3EFFD14D-4B35-479A-BA95-BD15C9C8DEFF}" type="pres">
      <dgm:prSet presAssocID="{8AAC7879-C661-4C10-8B59-0D9442B41854}" presName="childNode" presStyleLbl="node1" presStyleIdx="4" presStyleCnt="6">
        <dgm:presLayoutVars>
          <dgm:bulletEnabled val="1"/>
        </dgm:presLayoutVars>
      </dgm:prSet>
      <dgm:spPr/>
    </dgm:pt>
    <dgm:pt modelId="{745EE988-71EF-418F-A6F7-FF2348151657}" type="pres">
      <dgm:prSet presAssocID="{40082547-0BF8-46DC-9653-CA96C0F6386E}" presName="hSp" presStyleCnt="0"/>
      <dgm:spPr/>
    </dgm:pt>
    <dgm:pt modelId="{21FE6E5D-EBAA-473A-AAFF-A0D4201EF097}" type="pres">
      <dgm:prSet presAssocID="{40082547-0BF8-46DC-9653-CA96C0F6386E}" presName="vProcSp" presStyleCnt="0"/>
      <dgm:spPr/>
    </dgm:pt>
    <dgm:pt modelId="{BC17E4AB-7055-4583-8334-07C5EFE01ED5}" type="pres">
      <dgm:prSet presAssocID="{40082547-0BF8-46DC-9653-CA96C0F6386E}" presName="vSp1" presStyleCnt="0"/>
      <dgm:spPr/>
    </dgm:pt>
    <dgm:pt modelId="{65796A7B-766F-49B9-9950-3EEF2DECFC6E}" type="pres">
      <dgm:prSet presAssocID="{40082547-0BF8-46DC-9653-CA96C0F6386E}" presName="simulatedConn" presStyleLbl="solidFgAcc1" presStyleIdx="4" presStyleCnt="5"/>
      <dgm:spPr/>
    </dgm:pt>
    <dgm:pt modelId="{AD6CB6FF-45EC-4AF8-86A1-EDC955F58700}" type="pres">
      <dgm:prSet presAssocID="{40082547-0BF8-46DC-9653-CA96C0F6386E}" presName="vSp2" presStyleCnt="0"/>
      <dgm:spPr/>
    </dgm:pt>
    <dgm:pt modelId="{827CBBF5-B402-4763-A7FA-14B086D7354F}" type="pres">
      <dgm:prSet presAssocID="{40082547-0BF8-46DC-9653-CA96C0F6386E}" presName="sibTrans" presStyleCnt="0"/>
      <dgm:spPr/>
    </dgm:pt>
    <dgm:pt modelId="{4DD23C1B-1C4B-4288-BE01-B09FFA6EB2DC}" type="pres">
      <dgm:prSet presAssocID="{E4968217-35E0-4079-BE8F-7844CB3819EA}" presName="compositeNode" presStyleCnt="0">
        <dgm:presLayoutVars>
          <dgm:bulletEnabled val="1"/>
        </dgm:presLayoutVars>
      </dgm:prSet>
      <dgm:spPr/>
    </dgm:pt>
    <dgm:pt modelId="{2856026B-0C5C-4499-80AF-754A4CEA131E}" type="pres">
      <dgm:prSet presAssocID="{E4968217-35E0-4079-BE8F-7844CB3819EA}" presName="bgRect" presStyleLbl="node1" presStyleIdx="5" presStyleCnt="6"/>
      <dgm:spPr/>
    </dgm:pt>
    <dgm:pt modelId="{C0317362-6176-4049-B199-BB0714408182}" type="pres">
      <dgm:prSet presAssocID="{E4968217-35E0-4079-BE8F-7844CB3819EA}" presName="parentNode" presStyleLbl="node1" presStyleIdx="5" presStyleCnt="6">
        <dgm:presLayoutVars>
          <dgm:chMax val="0"/>
          <dgm:bulletEnabled val="1"/>
        </dgm:presLayoutVars>
      </dgm:prSet>
      <dgm:spPr/>
    </dgm:pt>
    <dgm:pt modelId="{8FAA8BF5-AA1A-4C39-9088-EF39EE379FB2}" type="pres">
      <dgm:prSet presAssocID="{E4968217-35E0-4079-BE8F-7844CB3819EA}" presName="childNode" presStyleLbl="node1" presStyleIdx="5" presStyleCnt="6">
        <dgm:presLayoutVars>
          <dgm:bulletEnabled val="1"/>
        </dgm:presLayoutVars>
      </dgm:prSet>
      <dgm:spPr/>
    </dgm:pt>
  </dgm:ptLst>
  <dgm:cxnLst>
    <dgm:cxn modelId="{01EA4A04-64AE-4759-915B-E9BB09BCD2BC}" type="presOf" srcId="{165D2ABF-693D-4059-9A82-AB35221F0FCB}" destId="{BF6D9B3B-6E3D-4097-91B0-8CF7DF28DD4E}" srcOrd="1" destOrd="0" presId="urn:microsoft.com/office/officeart/2005/8/layout/hProcess7"/>
    <dgm:cxn modelId="{36451115-8E97-4A44-B27A-048A7D110676}" srcId="{749EAA33-4034-4BA0-BECE-1996CAD59EC3}" destId="{EB840DBC-CFB1-48C0-9D6B-6CBF0DD5E6AA}" srcOrd="0" destOrd="0" parTransId="{C82F9DD4-F35C-4A08-812C-A877E10FEF92}" sibTransId="{53D91461-9097-4831-B87E-8646F8948A36}"/>
    <dgm:cxn modelId="{251A8F1B-7AF9-4BC7-A237-EED003EB589B}" srcId="{165D2ABF-693D-4059-9A82-AB35221F0FCB}" destId="{39B56357-D2A9-49B4-B0B4-355E608437B5}" srcOrd="1" destOrd="0" parTransId="{8C863E1C-5125-45F4-A562-ABBCAC25F969}" sibTransId="{5265B96C-8CDD-4034-871D-39C1A4C33790}"/>
    <dgm:cxn modelId="{1ADA5325-1F8C-43B8-BE3B-CFDE39ECF53A}" type="presOf" srcId="{BBDF17C4-A423-4DD4-A06D-C224EC66226E}" destId="{D3E8DFD2-ACCC-448F-A0EA-E2A8A6E5C467}" srcOrd="0" destOrd="3" presId="urn:microsoft.com/office/officeart/2005/8/layout/hProcess7"/>
    <dgm:cxn modelId="{ADB1142B-D531-455C-8B0F-57A92F4B7D99}" type="presOf" srcId="{828E350E-5EC1-4EE0-B364-3FE252A74490}" destId="{EE45DD70-2F56-47D5-A532-A6D1730C550B}" srcOrd="0" destOrd="0" presId="urn:microsoft.com/office/officeart/2005/8/layout/hProcess7"/>
    <dgm:cxn modelId="{D536D131-F710-4533-9CB1-7AFEE2960CA8}" type="presOf" srcId="{5A5198BA-89AF-4A2C-B7BF-D51F631F2349}" destId="{EE6BB7EA-4585-45D5-B6FA-6EEF9D8EFA09}" srcOrd="0" destOrd="0" presId="urn:microsoft.com/office/officeart/2005/8/layout/hProcess7"/>
    <dgm:cxn modelId="{268C9F3E-852A-4884-AEA8-B7C18985E6DF}" srcId="{92D22EB8-FA94-4BFF-9ACC-0EE474CBDE04}" destId="{75754F4D-EF4B-4368-906E-F93A0529727B}" srcOrd="0" destOrd="0" parTransId="{0B47B621-A1B7-4C46-9232-16886D19D83A}" sibTransId="{6433971D-F5E8-4C27-81A8-F43CF6AC8BAF}"/>
    <dgm:cxn modelId="{1631C23E-7D62-4D21-BE9A-998832B7A6B1}" type="presOf" srcId="{5A4E9CA2-C706-4640-84AA-27549B4201D1}" destId="{EE45DD70-2F56-47D5-A532-A6D1730C550B}" srcOrd="0" destOrd="3" presId="urn:microsoft.com/office/officeart/2005/8/layout/hProcess7"/>
    <dgm:cxn modelId="{1E33FB3E-94E4-4A8F-8938-F3101B797A69}" srcId="{75754F4D-EF4B-4368-906E-F93A0529727B}" destId="{4B4B8D8E-145B-41B1-BD1F-AC1ED6FF00E2}" srcOrd="2" destOrd="0" parTransId="{7CAD9DC5-A68A-43F9-91CA-4E4C88933E37}" sibTransId="{1C322BFE-118F-4F2B-98A2-503C71F8F926}"/>
    <dgm:cxn modelId="{B33C693F-3CC0-407E-8761-26710DA47B75}" type="presOf" srcId="{67D90977-03B7-4888-8C92-C3D7DC1F25BE}" destId="{EE45DD70-2F56-47D5-A532-A6D1730C550B}" srcOrd="0" destOrd="5" presId="urn:microsoft.com/office/officeart/2005/8/layout/hProcess7"/>
    <dgm:cxn modelId="{1D1E4340-98B5-434D-B7D7-356F0EECB6E1}" type="presOf" srcId="{749EAA33-4034-4BA0-BECE-1996CAD59EC3}" destId="{475E1E40-B945-45CF-ACDC-3DBDA9DDD2B2}" srcOrd="0" destOrd="0" presId="urn:microsoft.com/office/officeart/2005/8/layout/hProcess7"/>
    <dgm:cxn modelId="{552FEF40-FE17-4083-9ABB-CED672B9FB1D}" srcId="{749EAA33-4034-4BA0-BECE-1996CAD59EC3}" destId="{CE191F30-DF4C-4E1F-950A-7789F9295F15}" srcOrd="1" destOrd="0" parTransId="{36D6BC83-4BE0-460D-BA75-DCC102F937EF}" sibTransId="{A7663913-8062-4D7D-B5B7-A3F4AE506D13}"/>
    <dgm:cxn modelId="{98A91843-834B-4A97-9A37-0BDEADE874D3}" type="presOf" srcId="{CE191F30-DF4C-4E1F-950A-7789F9295F15}" destId="{D3E8DFD2-ACCC-448F-A0EA-E2A8A6E5C467}" srcOrd="0" destOrd="1" presId="urn:microsoft.com/office/officeart/2005/8/layout/hProcess7"/>
    <dgm:cxn modelId="{1B2C7C65-F566-4D62-9C7E-9AEA0E1B6B9D}" type="presOf" srcId="{1611E45B-72D4-418E-85AA-67E7AB0FF8EA}" destId="{8FAA8BF5-AA1A-4C39-9088-EF39EE379FB2}" srcOrd="0" destOrd="0" presId="urn:microsoft.com/office/officeart/2005/8/layout/hProcess7"/>
    <dgm:cxn modelId="{F8F3D565-E7DF-4F9D-A86D-7A2BC785935A}" type="presOf" srcId="{C15715E3-158C-41FC-9786-9ADF5CC9EE09}" destId="{3EFFD14D-4B35-479A-BA95-BD15C9C8DEFF}" srcOrd="0" destOrd="0" presId="urn:microsoft.com/office/officeart/2005/8/layout/hProcess7"/>
    <dgm:cxn modelId="{9E5FEC65-9763-49C7-8B76-046C3982CBD4}" type="presOf" srcId="{75754F4D-EF4B-4368-906E-F93A0529727B}" destId="{CF86EB12-84E8-4619-8F8F-26C6DED67A2B}" srcOrd="0" destOrd="0" presId="urn:microsoft.com/office/officeart/2005/8/layout/hProcess7"/>
    <dgm:cxn modelId="{B7B7BE6A-09C2-4C12-B927-F47AF468643D}" srcId="{75754F4D-EF4B-4368-906E-F93A0529727B}" destId="{5A4E9CA2-C706-4640-84AA-27549B4201D1}" srcOrd="3" destOrd="0" parTransId="{1942E653-4751-4FCE-B4B8-2DF406C8696B}" sibTransId="{153AAEF3-EC1B-45E3-96F4-7B3605B314F9}"/>
    <dgm:cxn modelId="{0CCA7E6C-5337-4C7E-AD31-57440BDF6C11}" srcId="{749EAA33-4034-4BA0-BECE-1996CAD59EC3}" destId="{BEAD0B82-6CC3-40A8-B0A2-0D2FED63B37B}" srcOrd="2" destOrd="0" parTransId="{5E8369FD-CAAD-4D35-963D-EABF550EE025}" sibTransId="{2DA60453-0700-4CAB-A82F-6B287F5DFFB2}"/>
    <dgm:cxn modelId="{6771796F-28A0-4451-AAA7-2EA4AA6EC4CE}" srcId="{92D22EB8-FA94-4BFF-9ACC-0EE474CBDE04}" destId="{E4968217-35E0-4079-BE8F-7844CB3819EA}" srcOrd="5" destOrd="0" parTransId="{30C55199-1DF2-4D56-95D6-4C32E5D60BDF}" sibTransId="{648E749E-3290-45B8-8730-284DAC796CBB}"/>
    <dgm:cxn modelId="{4AE43E52-D49F-4154-80FD-B0900782A39B}" srcId="{75754F4D-EF4B-4368-906E-F93A0529727B}" destId="{67D90977-03B7-4888-8C92-C3D7DC1F25BE}" srcOrd="5" destOrd="0" parTransId="{5C27FDE9-35B0-4190-A39F-1E8FC08B10FF}" sibTransId="{B73D4EE1-BE3C-4F7C-A0D6-23C124A2ABC3}"/>
    <dgm:cxn modelId="{D4F9FE52-867C-448A-8F6C-F06058CB2579}" type="presOf" srcId="{749EAA33-4034-4BA0-BECE-1996CAD59EC3}" destId="{E4C67FC4-2D33-44D4-9619-1722D1CF9861}" srcOrd="1" destOrd="0" presId="urn:microsoft.com/office/officeart/2005/8/layout/hProcess7"/>
    <dgm:cxn modelId="{2EAE4573-501F-49B0-89CC-654C9CE4051C}" type="presOf" srcId="{EB840DBC-CFB1-48C0-9D6B-6CBF0DD5E6AA}" destId="{D3E8DFD2-ACCC-448F-A0EA-E2A8A6E5C467}" srcOrd="0" destOrd="0" presId="urn:microsoft.com/office/officeart/2005/8/layout/hProcess7"/>
    <dgm:cxn modelId="{1FB4B355-F1EF-4437-BEAD-C3CD20465A97}" srcId="{75754F4D-EF4B-4368-906E-F93A0529727B}" destId="{4374DA52-681F-4E07-BE93-FE566EA737E3}" srcOrd="1" destOrd="0" parTransId="{4B656AE8-2D28-4888-99B4-FB1AFBBF1711}" sibTransId="{D3FB0711-66C7-40CA-8562-A038DE36716C}"/>
    <dgm:cxn modelId="{B2522657-FE14-48A4-AA5C-97CBE24BC395}" srcId="{75754F4D-EF4B-4368-906E-F93A0529727B}" destId="{828E350E-5EC1-4EE0-B364-3FE252A74490}" srcOrd="0" destOrd="0" parTransId="{270CAFFD-9CD2-4613-83E7-70E55D4FD854}" sibTransId="{3BC2EF20-7381-469D-BB85-9F58537B845E}"/>
    <dgm:cxn modelId="{B1DAFF78-8121-4443-83DD-7580B820901D}" srcId="{92D22EB8-FA94-4BFF-9ACC-0EE474CBDE04}" destId="{9E85BF56-1086-4D61-853E-05DCD90AE0C0}" srcOrd="3" destOrd="0" parTransId="{8C36D1A7-0D8A-4FF9-8373-807CA5798C48}" sibTransId="{AC81E85F-997A-4B6F-AC35-CDBC15AF928C}"/>
    <dgm:cxn modelId="{91EE2D7B-DFCD-42BD-A510-7931BC4666FB}" type="presOf" srcId="{4374DA52-681F-4E07-BE93-FE566EA737E3}" destId="{EE45DD70-2F56-47D5-A532-A6D1730C550B}" srcOrd="0" destOrd="1" presId="urn:microsoft.com/office/officeart/2005/8/layout/hProcess7"/>
    <dgm:cxn modelId="{71D4A686-DC93-4E4F-B2C8-F95163580D22}" type="presOf" srcId="{8AAC7879-C661-4C10-8B59-0D9442B41854}" destId="{E4EE7111-F7BB-41F3-B4B0-420E3F96C5DA}" srcOrd="0" destOrd="0" presId="urn:microsoft.com/office/officeart/2005/8/layout/hProcess7"/>
    <dgm:cxn modelId="{1E0E6492-55A3-4414-B703-45B500303D25}" srcId="{92D22EB8-FA94-4BFF-9ACC-0EE474CBDE04}" destId="{749EAA33-4034-4BA0-BECE-1996CAD59EC3}" srcOrd="1" destOrd="0" parTransId="{9F5ABA73-0F37-4B40-BC4A-237C7E2D196B}" sibTransId="{684E0D9C-78F5-4CD7-A0B9-7797909C218C}"/>
    <dgm:cxn modelId="{1DA51494-F10D-4687-AC22-391041D250B7}" srcId="{9E85BF56-1086-4D61-853E-05DCD90AE0C0}" destId="{D33B4EFC-F036-4D91-BF00-03F67B65265F}" srcOrd="1" destOrd="0" parTransId="{CDB7D75B-AA74-436B-B138-1C347D756DB1}" sibTransId="{CBFBAFCB-29CA-423E-8D9F-D8C477EE9D17}"/>
    <dgm:cxn modelId="{BB8D2099-4581-48FD-9804-2750EA915D8F}" type="presOf" srcId="{75754F4D-EF4B-4368-906E-F93A0529727B}" destId="{990880DD-F16B-418F-A9FE-B7BFD4EB5C55}" srcOrd="1" destOrd="0" presId="urn:microsoft.com/office/officeart/2005/8/layout/hProcess7"/>
    <dgm:cxn modelId="{1CEB09A2-5E61-4850-9B9D-352B25FF3F46}" type="presOf" srcId="{6DDE95D7-5A99-4782-AB8C-7E4C20003642}" destId="{EE45DD70-2F56-47D5-A532-A6D1730C550B}" srcOrd="0" destOrd="4" presId="urn:microsoft.com/office/officeart/2005/8/layout/hProcess7"/>
    <dgm:cxn modelId="{2659DCA4-AECC-47B2-BE0A-B8464E534342}" type="presOf" srcId="{165D2ABF-693D-4059-9A82-AB35221F0FCB}" destId="{32FC6C54-6657-455A-940B-07C1410B6F95}" srcOrd="0" destOrd="0" presId="urn:microsoft.com/office/officeart/2005/8/layout/hProcess7"/>
    <dgm:cxn modelId="{DFF48CA6-35E4-4F84-9FEB-349434F22505}" srcId="{92D22EB8-FA94-4BFF-9ACC-0EE474CBDE04}" destId="{8AAC7879-C661-4C10-8B59-0D9442B41854}" srcOrd="4" destOrd="0" parTransId="{306D94EA-7761-4B04-9FC0-7714D82BE02E}" sibTransId="{40082547-0BF8-46DC-9653-CA96C0F6386E}"/>
    <dgm:cxn modelId="{7A0BA8A8-7C67-4F2A-AA46-13F39107576A}" type="presOf" srcId="{39B56357-D2A9-49B4-B0B4-355E608437B5}" destId="{2AB8B9D0-CFF1-4595-9D48-9B5D55E5A570}" srcOrd="0" destOrd="1" presId="urn:microsoft.com/office/officeart/2005/8/layout/hProcess7"/>
    <dgm:cxn modelId="{E93083AA-0CCB-47AA-90FB-86D2E081D333}" type="presOf" srcId="{651CCA50-6C3C-4B00-810A-A78B1EB3C42D}" destId="{8FAA8BF5-AA1A-4C39-9088-EF39EE379FB2}" srcOrd="0" destOrd="1" presId="urn:microsoft.com/office/officeart/2005/8/layout/hProcess7"/>
    <dgm:cxn modelId="{337F03B7-970D-4E63-AC2E-E42D1129A1F5}" type="presOf" srcId="{4B4B8D8E-145B-41B1-BD1F-AC1ED6FF00E2}" destId="{EE45DD70-2F56-47D5-A532-A6D1730C550B}" srcOrd="0" destOrd="2" presId="urn:microsoft.com/office/officeart/2005/8/layout/hProcess7"/>
    <dgm:cxn modelId="{925EC5B8-DB0C-4ADB-A950-4E16797C06F6}" srcId="{75754F4D-EF4B-4368-906E-F93A0529727B}" destId="{6DDE95D7-5A99-4782-AB8C-7E4C20003642}" srcOrd="4" destOrd="0" parTransId="{9712B3D2-6ED2-4A9F-9CDA-C159D3CCD3E5}" sibTransId="{AFAFE188-DE08-4349-8643-FB493486A9B6}"/>
    <dgm:cxn modelId="{A71862C1-38B1-457C-9F45-FEBE9F3573C9}" type="presOf" srcId="{6C031447-4F04-47A4-87F0-AD99465AEBAA}" destId="{2AB8B9D0-CFF1-4595-9D48-9B5D55E5A570}" srcOrd="0" destOrd="0" presId="urn:microsoft.com/office/officeart/2005/8/layout/hProcess7"/>
    <dgm:cxn modelId="{41AF51C1-B558-4004-BD19-2D76D98A4BA0}" srcId="{E4968217-35E0-4079-BE8F-7844CB3819EA}" destId="{1611E45B-72D4-418E-85AA-67E7AB0FF8EA}" srcOrd="0" destOrd="0" parTransId="{A575EB72-4692-4DE9-BF7F-47DD2324BF26}" sibTransId="{C3F6718E-3C28-4897-9A71-F91BB1A20DFB}"/>
    <dgm:cxn modelId="{72DA83C9-82AF-4A02-81D3-8F2E758EFCC6}" srcId="{749EAA33-4034-4BA0-BECE-1996CAD59EC3}" destId="{BBDF17C4-A423-4DD4-A06D-C224EC66226E}" srcOrd="3" destOrd="0" parTransId="{AECDF053-86A6-4327-B9E6-332462337245}" sibTransId="{7A843087-374E-4FB8-AC18-1D3A22214380}"/>
    <dgm:cxn modelId="{1D4C21CD-ACD6-46C7-8C54-739258703196}" type="presOf" srcId="{9E85BF56-1086-4D61-853E-05DCD90AE0C0}" destId="{2E336ED0-157E-46ED-9A99-A2238FCFA7E6}" srcOrd="0" destOrd="0" presId="urn:microsoft.com/office/officeart/2005/8/layout/hProcess7"/>
    <dgm:cxn modelId="{5D39CACD-DE29-4EDE-96E0-CF376266673A}" type="presOf" srcId="{E4968217-35E0-4079-BE8F-7844CB3819EA}" destId="{C0317362-6176-4049-B199-BB0714408182}" srcOrd="1" destOrd="0" presId="urn:microsoft.com/office/officeart/2005/8/layout/hProcess7"/>
    <dgm:cxn modelId="{0BC07CD0-81E1-42B8-A9F9-37B9AD85A2EC}" type="presOf" srcId="{8AAC7879-C661-4C10-8B59-0D9442B41854}" destId="{254DCAF5-CA8B-4438-AD64-FD75C6E17AD2}" srcOrd="1" destOrd="0" presId="urn:microsoft.com/office/officeart/2005/8/layout/hProcess7"/>
    <dgm:cxn modelId="{B599C0DB-7E08-4AAB-8091-62EF159EDE5A}" srcId="{165D2ABF-693D-4059-9A82-AB35221F0FCB}" destId="{6C031447-4F04-47A4-87F0-AD99465AEBAA}" srcOrd="0" destOrd="0" parTransId="{E8D571A1-A3A9-481A-B27C-BCF284EDC2AC}" sibTransId="{F7D89062-A5B5-4D36-962A-3AF64BF93647}"/>
    <dgm:cxn modelId="{D7DA43DF-9363-46EE-B013-9B7EA93AA16F}" srcId="{8AAC7879-C661-4C10-8B59-0D9442B41854}" destId="{C15715E3-158C-41FC-9786-9ADF5CC9EE09}" srcOrd="0" destOrd="0" parTransId="{582ACCF2-7606-4B22-888F-09B6C351F80B}" sibTransId="{9508F112-405B-4F99-AAE2-07C6778465AE}"/>
    <dgm:cxn modelId="{635BFAE1-D867-435A-8382-0E3FB9B7ADC6}" type="presOf" srcId="{D33B4EFC-F036-4D91-BF00-03F67B65265F}" destId="{EE6BB7EA-4585-45D5-B6FA-6EEF9D8EFA09}" srcOrd="0" destOrd="1" presId="urn:microsoft.com/office/officeart/2005/8/layout/hProcess7"/>
    <dgm:cxn modelId="{88AE77E7-8BFC-467F-AE45-D0FB3B4956C6}" srcId="{9E85BF56-1086-4D61-853E-05DCD90AE0C0}" destId="{5A5198BA-89AF-4A2C-B7BF-D51F631F2349}" srcOrd="0" destOrd="0" parTransId="{27501793-CA9F-44EB-A007-54303C875CDD}" sibTransId="{69FC3A49-0147-456B-A1DD-A7AE729CB625}"/>
    <dgm:cxn modelId="{5AF60AEE-12B0-4873-86E4-7B503A76E7CA}" srcId="{E4968217-35E0-4079-BE8F-7844CB3819EA}" destId="{651CCA50-6C3C-4B00-810A-A78B1EB3C42D}" srcOrd="1" destOrd="0" parTransId="{30A1E393-3C9D-4CBB-82AE-527FE74743FE}" sibTransId="{478FA006-8A07-46F7-966B-12D0C46671F6}"/>
    <dgm:cxn modelId="{9E769AEF-5349-4A32-B6AE-A565BBC4D06F}" type="presOf" srcId="{92D22EB8-FA94-4BFF-9ACC-0EE474CBDE04}" destId="{5DB7F2B4-ED90-4B71-85A1-61FA499C539D}" srcOrd="0" destOrd="0" presId="urn:microsoft.com/office/officeart/2005/8/layout/hProcess7"/>
    <dgm:cxn modelId="{B24E31F1-3F73-42F5-A8E4-588A3BBF55F5}" srcId="{92D22EB8-FA94-4BFF-9ACC-0EE474CBDE04}" destId="{165D2ABF-693D-4059-9A82-AB35221F0FCB}" srcOrd="2" destOrd="0" parTransId="{6D836571-FD57-48B9-B18F-0E050E0F8E1A}" sibTransId="{9AAFBBE8-72F2-4D01-82D9-A4267D5C949E}"/>
    <dgm:cxn modelId="{B90AE1F3-5174-49F3-B1F2-2E9A221FC371}" type="presOf" srcId="{E4968217-35E0-4079-BE8F-7844CB3819EA}" destId="{2856026B-0C5C-4499-80AF-754A4CEA131E}" srcOrd="0" destOrd="0" presId="urn:microsoft.com/office/officeart/2005/8/layout/hProcess7"/>
    <dgm:cxn modelId="{DC0182FB-26F7-4F65-A915-DF544AA6EC91}" type="presOf" srcId="{9E85BF56-1086-4D61-853E-05DCD90AE0C0}" destId="{F980D9B0-1806-40A9-B33E-C5353E46D618}" srcOrd="1" destOrd="0" presId="urn:microsoft.com/office/officeart/2005/8/layout/hProcess7"/>
    <dgm:cxn modelId="{621EEAFD-C646-4693-A061-9581E3671B58}" type="presOf" srcId="{BEAD0B82-6CC3-40A8-B0A2-0D2FED63B37B}" destId="{D3E8DFD2-ACCC-448F-A0EA-E2A8A6E5C467}" srcOrd="0" destOrd="2" presId="urn:microsoft.com/office/officeart/2005/8/layout/hProcess7"/>
    <dgm:cxn modelId="{AE329D9A-999D-415E-8C08-46B65DCEA8F7}" type="presParOf" srcId="{5DB7F2B4-ED90-4B71-85A1-61FA499C539D}" destId="{DE045DD6-0A2D-44B3-925D-E8DC3481519A}" srcOrd="0" destOrd="0" presId="urn:microsoft.com/office/officeart/2005/8/layout/hProcess7"/>
    <dgm:cxn modelId="{A8B32F1D-DA24-4AC2-952D-1254C0C7740C}" type="presParOf" srcId="{DE045DD6-0A2D-44B3-925D-E8DC3481519A}" destId="{CF86EB12-84E8-4619-8F8F-26C6DED67A2B}" srcOrd="0" destOrd="0" presId="urn:microsoft.com/office/officeart/2005/8/layout/hProcess7"/>
    <dgm:cxn modelId="{B519AB93-0681-4ABA-994D-5FB27072B884}" type="presParOf" srcId="{DE045DD6-0A2D-44B3-925D-E8DC3481519A}" destId="{990880DD-F16B-418F-A9FE-B7BFD4EB5C55}" srcOrd="1" destOrd="0" presId="urn:microsoft.com/office/officeart/2005/8/layout/hProcess7"/>
    <dgm:cxn modelId="{D2933C8A-318B-4743-A6F8-502C3C0966FF}" type="presParOf" srcId="{DE045DD6-0A2D-44B3-925D-E8DC3481519A}" destId="{EE45DD70-2F56-47D5-A532-A6D1730C550B}" srcOrd="2" destOrd="0" presId="urn:microsoft.com/office/officeart/2005/8/layout/hProcess7"/>
    <dgm:cxn modelId="{BA704909-3814-447F-8F8C-13798BBE34C9}" type="presParOf" srcId="{5DB7F2B4-ED90-4B71-85A1-61FA499C539D}" destId="{7CA35E37-A182-4DC4-A60E-021DD01BDED4}" srcOrd="1" destOrd="0" presId="urn:microsoft.com/office/officeart/2005/8/layout/hProcess7"/>
    <dgm:cxn modelId="{3D75B858-562D-4854-9A70-DD93A8D914C9}" type="presParOf" srcId="{5DB7F2B4-ED90-4B71-85A1-61FA499C539D}" destId="{606E8706-22F0-4779-AADF-CE2D6A8E9E12}" srcOrd="2" destOrd="0" presId="urn:microsoft.com/office/officeart/2005/8/layout/hProcess7"/>
    <dgm:cxn modelId="{F243704B-D90E-4BA4-A79E-F91C061E1C3A}" type="presParOf" srcId="{606E8706-22F0-4779-AADF-CE2D6A8E9E12}" destId="{7802BF4D-ABFD-4713-B3C9-8214D3DD6F2B}" srcOrd="0" destOrd="0" presId="urn:microsoft.com/office/officeart/2005/8/layout/hProcess7"/>
    <dgm:cxn modelId="{A58A6537-CAEE-4899-BFD0-B79E68C89530}" type="presParOf" srcId="{606E8706-22F0-4779-AADF-CE2D6A8E9E12}" destId="{0CF3D6F8-149C-44B3-867D-D04845108E78}" srcOrd="1" destOrd="0" presId="urn:microsoft.com/office/officeart/2005/8/layout/hProcess7"/>
    <dgm:cxn modelId="{9DF7BB88-AFCF-47AC-824E-FC984700E870}" type="presParOf" srcId="{606E8706-22F0-4779-AADF-CE2D6A8E9E12}" destId="{2D1695FD-C92B-4FA0-AD54-278A13F06B9C}" srcOrd="2" destOrd="0" presId="urn:microsoft.com/office/officeart/2005/8/layout/hProcess7"/>
    <dgm:cxn modelId="{7CB84DDE-3F8E-4D5B-9D34-145207C02E62}" type="presParOf" srcId="{5DB7F2B4-ED90-4B71-85A1-61FA499C539D}" destId="{20C3B149-D161-4AAB-8B13-545800C93000}" srcOrd="3" destOrd="0" presId="urn:microsoft.com/office/officeart/2005/8/layout/hProcess7"/>
    <dgm:cxn modelId="{964E1E28-1EDF-4083-B370-1229DD1745DC}" type="presParOf" srcId="{5DB7F2B4-ED90-4B71-85A1-61FA499C539D}" destId="{CDCE699D-B672-46F1-9D3D-3C0FA54504A2}" srcOrd="4" destOrd="0" presId="urn:microsoft.com/office/officeart/2005/8/layout/hProcess7"/>
    <dgm:cxn modelId="{5917A9BD-D098-40FE-89BE-6650BB7B2B38}" type="presParOf" srcId="{CDCE699D-B672-46F1-9D3D-3C0FA54504A2}" destId="{475E1E40-B945-45CF-ACDC-3DBDA9DDD2B2}" srcOrd="0" destOrd="0" presId="urn:microsoft.com/office/officeart/2005/8/layout/hProcess7"/>
    <dgm:cxn modelId="{D4556797-9191-4818-91A1-F114478BE64F}" type="presParOf" srcId="{CDCE699D-B672-46F1-9D3D-3C0FA54504A2}" destId="{E4C67FC4-2D33-44D4-9619-1722D1CF9861}" srcOrd="1" destOrd="0" presId="urn:microsoft.com/office/officeart/2005/8/layout/hProcess7"/>
    <dgm:cxn modelId="{816AF550-16FD-43F7-BACD-8C5712FD8261}" type="presParOf" srcId="{CDCE699D-B672-46F1-9D3D-3C0FA54504A2}" destId="{D3E8DFD2-ACCC-448F-A0EA-E2A8A6E5C467}" srcOrd="2" destOrd="0" presId="urn:microsoft.com/office/officeart/2005/8/layout/hProcess7"/>
    <dgm:cxn modelId="{D357D70B-0E00-4188-8720-40B1AF10521E}" type="presParOf" srcId="{5DB7F2B4-ED90-4B71-85A1-61FA499C539D}" destId="{376ABB99-5628-405C-845A-FC7094451905}" srcOrd="5" destOrd="0" presId="urn:microsoft.com/office/officeart/2005/8/layout/hProcess7"/>
    <dgm:cxn modelId="{351AC7BF-ADA4-4E47-A3BE-BB627C0BD08E}" type="presParOf" srcId="{5DB7F2B4-ED90-4B71-85A1-61FA499C539D}" destId="{B5B0BF3C-E273-4191-AAFE-D7EF3491D7D1}" srcOrd="6" destOrd="0" presId="urn:microsoft.com/office/officeart/2005/8/layout/hProcess7"/>
    <dgm:cxn modelId="{30E55180-3789-413C-AC23-71D40106548B}" type="presParOf" srcId="{B5B0BF3C-E273-4191-AAFE-D7EF3491D7D1}" destId="{5A57FC9A-5803-43F5-AC8C-3B964D0E4A91}" srcOrd="0" destOrd="0" presId="urn:microsoft.com/office/officeart/2005/8/layout/hProcess7"/>
    <dgm:cxn modelId="{B6B9558D-5004-4992-8252-1429E26B456E}" type="presParOf" srcId="{B5B0BF3C-E273-4191-AAFE-D7EF3491D7D1}" destId="{8DFA05F8-3982-45C8-A2F3-F6918EDC00D3}" srcOrd="1" destOrd="0" presId="urn:microsoft.com/office/officeart/2005/8/layout/hProcess7"/>
    <dgm:cxn modelId="{9CF6AF76-4C07-495C-A4D7-35CFEC1AA9BF}" type="presParOf" srcId="{B5B0BF3C-E273-4191-AAFE-D7EF3491D7D1}" destId="{89DC4196-37FD-45B8-970F-686A127CF6FC}" srcOrd="2" destOrd="0" presId="urn:microsoft.com/office/officeart/2005/8/layout/hProcess7"/>
    <dgm:cxn modelId="{1B3A97B7-1110-42E5-88E8-B5CF868AEA08}" type="presParOf" srcId="{5DB7F2B4-ED90-4B71-85A1-61FA499C539D}" destId="{6AF7E016-143E-40AF-AAD9-C9D6222B471F}" srcOrd="7" destOrd="0" presId="urn:microsoft.com/office/officeart/2005/8/layout/hProcess7"/>
    <dgm:cxn modelId="{A21B2D2B-01F1-44EF-B36E-BC6A7F44AB10}" type="presParOf" srcId="{5DB7F2B4-ED90-4B71-85A1-61FA499C539D}" destId="{C02448CA-DAE3-4461-8DDC-30CE338EFD24}" srcOrd="8" destOrd="0" presId="urn:microsoft.com/office/officeart/2005/8/layout/hProcess7"/>
    <dgm:cxn modelId="{CD1E8940-74A7-47E5-93D8-218E1573F684}" type="presParOf" srcId="{C02448CA-DAE3-4461-8DDC-30CE338EFD24}" destId="{32FC6C54-6657-455A-940B-07C1410B6F95}" srcOrd="0" destOrd="0" presId="urn:microsoft.com/office/officeart/2005/8/layout/hProcess7"/>
    <dgm:cxn modelId="{B28BF9E4-FEA7-4AF2-9C2A-9DA93C2C6DD2}" type="presParOf" srcId="{C02448CA-DAE3-4461-8DDC-30CE338EFD24}" destId="{BF6D9B3B-6E3D-4097-91B0-8CF7DF28DD4E}" srcOrd="1" destOrd="0" presId="urn:microsoft.com/office/officeart/2005/8/layout/hProcess7"/>
    <dgm:cxn modelId="{4AB111FA-BCFB-4F89-AB66-92677E12FD3D}" type="presParOf" srcId="{C02448CA-DAE3-4461-8DDC-30CE338EFD24}" destId="{2AB8B9D0-CFF1-4595-9D48-9B5D55E5A570}" srcOrd="2" destOrd="0" presId="urn:microsoft.com/office/officeart/2005/8/layout/hProcess7"/>
    <dgm:cxn modelId="{E0076858-E6C2-447F-9762-26EE51625B16}" type="presParOf" srcId="{5DB7F2B4-ED90-4B71-85A1-61FA499C539D}" destId="{64DFBB8C-FAB6-46DF-9460-4F44C6ECCCAD}" srcOrd="9" destOrd="0" presId="urn:microsoft.com/office/officeart/2005/8/layout/hProcess7"/>
    <dgm:cxn modelId="{83BA39E8-DF99-4B2B-9956-0F6A6AE35D60}" type="presParOf" srcId="{5DB7F2B4-ED90-4B71-85A1-61FA499C539D}" destId="{6040E24A-0D3E-4A0B-916E-47FF4DFE5EC1}" srcOrd="10" destOrd="0" presId="urn:microsoft.com/office/officeart/2005/8/layout/hProcess7"/>
    <dgm:cxn modelId="{6E754ED5-74D6-4BEB-BE59-279356B874A3}" type="presParOf" srcId="{6040E24A-0D3E-4A0B-916E-47FF4DFE5EC1}" destId="{E46E5CF3-5572-4774-B2B2-55659DD34047}" srcOrd="0" destOrd="0" presId="urn:microsoft.com/office/officeart/2005/8/layout/hProcess7"/>
    <dgm:cxn modelId="{B6FA5605-0020-49A6-AD01-B16B20CDF2DC}" type="presParOf" srcId="{6040E24A-0D3E-4A0B-916E-47FF4DFE5EC1}" destId="{A5913E9A-898A-45EE-96DF-21C29F4AB96E}" srcOrd="1" destOrd="0" presId="urn:microsoft.com/office/officeart/2005/8/layout/hProcess7"/>
    <dgm:cxn modelId="{28F4ED1E-169A-4A73-B1B4-FE60BD7BDB84}" type="presParOf" srcId="{6040E24A-0D3E-4A0B-916E-47FF4DFE5EC1}" destId="{413854D0-A7D8-4D89-A2B6-3976349402BC}" srcOrd="2" destOrd="0" presId="urn:microsoft.com/office/officeart/2005/8/layout/hProcess7"/>
    <dgm:cxn modelId="{44F526B0-1968-4AED-A4DD-8A38D658CC71}" type="presParOf" srcId="{5DB7F2B4-ED90-4B71-85A1-61FA499C539D}" destId="{25890B20-06BE-41BA-8788-327B892DC2E5}" srcOrd="11" destOrd="0" presId="urn:microsoft.com/office/officeart/2005/8/layout/hProcess7"/>
    <dgm:cxn modelId="{81F60398-A5CA-49BA-BEFA-42966A9E0C3E}" type="presParOf" srcId="{5DB7F2B4-ED90-4B71-85A1-61FA499C539D}" destId="{6FD0B5BA-7A33-43F0-9BDE-2A0CBD2B2F8C}" srcOrd="12" destOrd="0" presId="urn:microsoft.com/office/officeart/2005/8/layout/hProcess7"/>
    <dgm:cxn modelId="{2A803E45-47B5-410D-A08C-6687D3C774BE}" type="presParOf" srcId="{6FD0B5BA-7A33-43F0-9BDE-2A0CBD2B2F8C}" destId="{2E336ED0-157E-46ED-9A99-A2238FCFA7E6}" srcOrd="0" destOrd="0" presId="urn:microsoft.com/office/officeart/2005/8/layout/hProcess7"/>
    <dgm:cxn modelId="{B35F8C99-E53A-4770-8E1D-934BCEBB2C5D}" type="presParOf" srcId="{6FD0B5BA-7A33-43F0-9BDE-2A0CBD2B2F8C}" destId="{F980D9B0-1806-40A9-B33E-C5353E46D618}" srcOrd="1" destOrd="0" presId="urn:microsoft.com/office/officeart/2005/8/layout/hProcess7"/>
    <dgm:cxn modelId="{873BCC8F-7881-4CAE-AB55-82775BC4C9AC}" type="presParOf" srcId="{6FD0B5BA-7A33-43F0-9BDE-2A0CBD2B2F8C}" destId="{EE6BB7EA-4585-45D5-B6FA-6EEF9D8EFA09}" srcOrd="2" destOrd="0" presId="urn:microsoft.com/office/officeart/2005/8/layout/hProcess7"/>
    <dgm:cxn modelId="{ED2D6E7E-CEB0-449C-92A4-4046FE40879B}" type="presParOf" srcId="{5DB7F2B4-ED90-4B71-85A1-61FA499C539D}" destId="{BB676C9A-A503-474C-B17B-EE41D443AA72}" srcOrd="13" destOrd="0" presId="urn:microsoft.com/office/officeart/2005/8/layout/hProcess7"/>
    <dgm:cxn modelId="{2C1D566E-785B-4811-9641-9CBD9F04C8F3}" type="presParOf" srcId="{5DB7F2B4-ED90-4B71-85A1-61FA499C539D}" destId="{C9D16057-3A41-4715-9670-D612F253D952}" srcOrd="14" destOrd="0" presId="urn:microsoft.com/office/officeart/2005/8/layout/hProcess7"/>
    <dgm:cxn modelId="{DB17EFFD-3127-49A9-BE8A-A7D373927B5C}" type="presParOf" srcId="{C9D16057-3A41-4715-9670-D612F253D952}" destId="{0F97E519-1BD9-4317-9A91-0D88CB8132F1}" srcOrd="0" destOrd="0" presId="urn:microsoft.com/office/officeart/2005/8/layout/hProcess7"/>
    <dgm:cxn modelId="{B78EBC6B-7943-458D-AA18-DE08E67BC178}" type="presParOf" srcId="{C9D16057-3A41-4715-9670-D612F253D952}" destId="{84C7CDCA-6AF4-4B6B-B86B-7BDC80C3FF7E}" srcOrd="1" destOrd="0" presId="urn:microsoft.com/office/officeart/2005/8/layout/hProcess7"/>
    <dgm:cxn modelId="{3C69C743-3DCA-40D2-AA2A-3F01A665C5A9}" type="presParOf" srcId="{C9D16057-3A41-4715-9670-D612F253D952}" destId="{A0F0D51F-D293-4D1F-913B-31DE941D1A09}" srcOrd="2" destOrd="0" presId="urn:microsoft.com/office/officeart/2005/8/layout/hProcess7"/>
    <dgm:cxn modelId="{536F17F9-9212-4E01-B738-BC22838B5480}" type="presParOf" srcId="{5DB7F2B4-ED90-4B71-85A1-61FA499C539D}" destId="{1A673769-32B8-4335-984A-5A20E3A3B233}" srcOrd="15" destOrd="0" presId="urn:microsoft.com/office/officeart/2005/8/layout/hProcess7"/>
    <dgm:cxn modelId="{AF670DB0-A07C-46E8-8AD7-94420F68A735}" type="presParOf" srcId="{5DB7F2B4-ED90-4B71-85A1-61FA499C539D}" destId="{136411F4-1270-4208-986F-626C8A033C93}" srcOrd="16" destOrd="0" presId="urn:microsoft.com/office/officeart/2005/8/layout/hProcess7"/>
    <dgm:cxn modelId="{5F656CE1-7C18-4DDC-BAA5-FEB6DA98C75F}" type="presParOf" srcId="{136411F4-1270-4208-986F-626C8A033C93}" destId="{E4EE7111-F7BB-41F3-B4B0-420E3F96C5DA}" srcOrd="0" destOrd="0" presId="urn:microsoft.com/office/officeart/2005/8/layout/hProcess7"/>
    <dgm:cxn modelId="{73684D44-1080-48FC-8565-6051CD13B601}" type="presParOf" srcId="{136411F4-1270-4208-986F-626C8A033C93}" destId="{254DCAF5-CA8B-4438-AD64-FD75C6E17AD2}" srcOrd="1" destOrd="0" presId="urn:microsoft.com/office/officeart/2005/8/layout/hProcess7"/>
    <dgm:cxn modelId="{8929EDFB-8083-4251-9435-F440B7548B78}" type="presParOf" srcId="{136411F4-1270-4208-986F-626C8A033C93}" destId="{3EFFD14D-4B35-479A-BA95-BD15C9C8DEFF}" srcOrd="2" destOrd="0" presId="urn:microsoft.com/office/officeart/2005/8/layout/hProcess7"/>
    <dgm:cxn modelId="{F54CC33A-C2AE-4B12-94D8-EA580A1459F9}" type="presParOf" srcId="{5DB7F2B4-ED90-4B71-85A1-61FA499C539D}" destId="{745EE988-71EF-418F-A6F7-FF2348151657}" srcOrd="17" destOrd="0" presId="urn:microsoft.com/office/officeart/2005/8/layout/hProcess7"/>
    <dgm:cxn modelId="{3D923297-7C66-43FA-BBF2-C40AC0E29588}" type="presParOf" srcId="{5DB7F2B4-ED90-4B71-85A1-61FA499C539D}" destId="{21FE6E5D-EBAA-473A-AAFF-A0D4201EF097}" srcOrd="18" destOrd="0" presId="urn:microsoft.com/office/officeart/2005/8/layout/hProcess7"/>
    <dgm:cxn modelId="{A17B2779-F661-4808-BE50-F2A69F04F0B3}" type="presParOf" srcId="{21FE6E5D-EBAA-473A-AAFF-A0D4201EF097}" destId="{BC17E4AB-7055-4583-8334-07C5EFE01ED5}" srcOrd="0" destOrd="0" presId="urn:microsoft.com/office/officeart/2005/8/layout/hProcess7"/>
    <dgm:cxn modelId="{528EFD4C-AA27-4155-B391-19E126164568}" type="presParOf" srcId="{21FE6E5D-EBAA-473A-AAFF-A0D4201EF097}" destId="{65796A7B-766F-49B9-9950-3EEF2DECFC6E}" srcOrd="1" destOrd="0" presId="urn:microsoft.com/office/officeart/2005/8/layout/hProcess7"/>
    <dgm:cxn modelId="{D8B241B2-AA3E-400F-8E37-7D5F0A15A3A5}" type="presParOf" srcId="{21FE6E5D-EBAA-473A-AAFF-A0D4201EF097}" destId="{AD6CB6FF-45EC-4AF8-86A1-EDC955F58700}" srcOrd="2" destOrd="0" presId="urn:microsoft.com/office/officeart/2005/8/layout/hProcess7"/>
    <dgm:cxn modelId="{AC04651B-0ADC-4CE3-82B0-B672B00DFCC5}" type="presParOf" srcId="{5DB7F2B4-ED90-4B71-85A1-61FA499C539D}" destId="{827CBBF5-B402-4763-A7FA-14B086D7354F}" srcOrd="19" destOrd="0" presId="urn:microsoft.com/office/officeart/2005/8/layout/hProcess7"/>
    <dgm:cxn modelId="{AA8E30C1-DE9B-434F-88D6-D4071447A3C9}" type="presParOf" srcId="{5DB7F2B4-ED90-4B71-85A1-61FA499C539D}" destId="{4DD23C1B-1C4B-4288-BE01-B09FFA6EB2DC}" srcOrd="20" destOrd="0" presId="urn:microsoft.com/office/officeart/2005/8/layout/hProcess7"/>
    <dgm:cxn modelId="{D9BCC889-80FE-4B8A-BB7D-39C3B64ADC53}" type="presParOf" srcId="{4DD23C1B-1C4B-4288-BE01-B09FFA6EB2DC}" destId="{2856026B-0C5C-4499-80AF-754A4CEA131E}" srcOrd="0" destOrd="0" presId="urn:microsoft.com/office/officeart/2005/8/layout/hProcess7"/>
    <dgm:cxn modelId="{3491D30C-E8E3-4E3C-9184-3477CA60BD03}" type="presParOf" srcId="{4DD23C1B-1C4B-4288-BE01-B09FFA6EB2DC}" destId="{C0317362-6176-4049-B199-BB0714408182}" srcOrd="1" destOrd="0" presId="urn:microsoft.com/office/officeart/2005/8/layout/hProcess7"/>
    <dgm:cxn modelId="{ABFA9664-8029-4A1A-AB83-206A2E408328}" type="presParOf" srcId="{4DD23C1B-1C4B-4288-BE01-B09FFA6EB2DC}" destId="{8FAA8BF5-AA1A-4C39-9088-EF39EE379FB2}" srcOrd="2" destOrd="0" presId="urn:microsoft.com/office/officeart/2005/8/layout/hProcess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CAC143A-6D21-4EF1-9B57-C7A9C6836985}" type="doc">
      <dgm:prSet loTypeId="urn:microsoft.com/office/officeart/2005/8/layout/pList1" loCatId="picture" qsTypeId="urn:microsoft.com/office/officeart/2005/8/quickstyle/simple1" qsCatId="simple" csTypeId="urn:microsoft.com/office/officeart/2005/8/colors/accent1_2" csCatId="accent1" phldr="1"/>
      <dgm:spPr/>
      <dgm:t>
        <a:bodyPr/>
        <a:lstStyle/>
        <a:p>
          <a:endParaRPr lang="ru-RU"/>
        </a:p>
      </dgm:t>
    </dgm:pt>
    <dgm:pt modelId="{B9D6D7FA-CFF0-4EB1-811F-CF8D8DC5376D}">
      <dgm:prSet phldrT="[Текст]"/>
      <dgm:spPr/>
      <dgm:t>
        <a:bodyPr/>
        <a:lstStyle/>
        <a:p>
          <a:r>
            <a:rPr lang="en-US" dirty="0"/>
            <a:t>XLS</a:t>
          </a:r>
          <a:endParaRPr lang="ru-RU" dirty="0"/>
        </a:p>
      </dgm:t>
    </dgm:pt>
    <dgm:pt modelId="{0102585E-2870-419E-B36E-DA288236E959}" type="parTrans" cxnId="{424A90F1-0C3F-4D0D-B313-68F902A59D7A}">
      <dgm:prSet/>
      <dgm:spPr/>
      <dgm:t>
        <a:bodyPr/>
        <a:lstStyle/>
        <a:p>
          <a:endParaRPr lang="ru-RU"/>
        </a:p>
      </dgm:t>
    </dgm:pt>
    <dgm:pt modelId="{A970B55F-A27B-4EFA-A4D8-C696713497EA}" type="sibTrans" cxnId="{424A90F1-0C3F-4D0D-B313-68F902A59D7A}">
      <dgm:prSet/>
      <dgm:spPr/>
      <dgm:t>
        <a:bodyPr/>
        <a:lstStyle/>
        <a:p>
          <a:endParaRPr lang="ru-RU"/>
        </a:p>
      </dgm:t>
    </dgm:pt>
    <dgm:pt modelId="{338FD797-DC2D-4338-B8DD-3802E387BF45}">
      <dgm:prSet phldrT="[Текст]"/>
      <dgm:spPr/>
      <dgm:t>
        <a:bodyPr/>
        <a:lstStyle/>
        <a:p>
          <a:r>
            <a:rPr lang="en-US" dirty="0"/>
            <a:t>XML</a:t>
          </a:r>
          <a:endParaRPr lang="ru-RU" dirty="0"/>
        </a:p>
      </dgm:t>
    </dgm:pt>
    <dgm:pt modelId="{8CA39F1D-142E-461E-90C8-0A7198023C27}" type="parTrans" cxnId="{035F6DB6-E7BD-43B8-8CEE-1F97894912AD}">
      <dgm:prSet/>
      <dgm:spPr/>
      <dgm:t>
        <a:bodyPr/>
        <a:lstStyle/>
        <a:p>
          <a:endParaRPr lang="ru-RU"/>
        </a:p>
      </dgm:t>
    </dgm:pt>
    <dgm:pt modelId="{694B270B-9676-4F62-9027-F343EB907028}" type="sibTrans" cxnId="{035F6DB6-E7BD-43B8-8CEE-1F97894912AD}">
      <dgm:prSet/>
      <dgm:spPr/>
      <dgm:t>
        <a:bodyPr/>
        <a:lstStyle/>
        <a:p>
          <a:endParaRPr lang="ru-RU"/>
        </a:p>
      </dgm:t>
    </dgm:pt>
    <dgm:pt modelId="{2B57D1D0-F214-4F77-A37E-A15026BB8E44}">
      <dgm:prSet phldrT="[Текст]"/>
      <dgm:spPr/>
      <dgm:t>
        <a:bodyPr/>
        <a:lstStyle/>
        <a:p>
          <a:r>
            <a:rPr lang="en-US" dirty="0"/>
            <a:t>PDF</a:t>
          </a:r>
          <a:endParaRPr lang="ru-RU" dirty="0"/>
        </a:p>
      </dgm:t>
    </dgm:pt>
    <dgm:pt modelId="{B88E65D0-A5C0-40C5-A442-EA3AABAE0598}" type="parTrans" cxnId="{83DF129B-4F7C-45F1-8340-EEB481F75902}">
      <dgm:prSet/>
      <dgm:spPr/>
      <dgm:t>
        <a:bodyPr/>
        <a:lstStyle/>
        <a:p>
          <a:endParaRPr lang="ru-RU"/>
        </a:p>
      </dgm:t>
    </dgm:pt>
    <dgm:pt modelId="{9A0FAA71-ECBF-4DFE-ADFD-EF8F1B232D84}" type="sibTrans" cxnId="{83DF129B-4F7C-45F1-8340-EEB481F75902}">
      <dgm:prSet/>
      <dgm:spPr/>
      <dgm:t>
        <a:bodyPr/>
        <a:lstStyle/>
        <a:p>
          <a:endParaRPr lang="ru-RU"/>
        </a:p>
      </dgm:t>
    </dgm:pt>
    <dgm:pt modelId="{B0B2516E-DF14-4D02-982A-2F66680CFCB6}">
      <dgm:prSet phldrT="[Текст]"/>
      <dgm:spPr/>
      <dgm:t>
        <a:bodyPr/>
        <a:lstStyle/>
        <a:p>
          <a:r>
            <a:rPr lang="ru-RU" dirty="0"/>
            <a:t>Интернет</a:t>
          </a:r>
        </a:p>
      </dgm:t>
    </dgm:pt>
    <dgm:pt modelId="{1270C7EC-9146-49ED-BA3A-8E10EE451522}" type="parTrans" cxnId="{375D4973-C726-492D-B1A1-5E69B40BE759}">
      <dgm:prSet/>
      <dgm:spPr/>
      <dgm:t>
        <a:bodyPr/>
        <a:lstStyle/>
        <a:p>
          <a:endParaRPr lang="ru-RU"/>
        </a:p>
      </dgm:t>
    </dgm:pt>
    <dgm:pt modelId="{27B37E8A-FA74-4CC0-BC45-CC205333E6BC}" type="sibTrans" cxnId="{375D4973-C726-492D-B1A1-5E69B40BE759}">
      <dgm:prSet/>
      <dgm:spPr/>
      <dgm:t>
        <a:bodyPr/>
        <a:lstStyle/>
        <a:p>
          <a:endParaRPr lang="ru-RU"/>
        </a:p>
      </dgm:t>
    </dgm:pt>
    <dgm:pt modelId="{B17868CB-1F0B-479A-8F14-1ADEBA523788}">
      <dgm:prSet phldrT="[Текст]"/>
      <dgm:spPr/>
      <dgm:t>
        <a:bodyPr/>
        <a:lstStyle/>
        <a:p>
          <a:r>
            <a:rPr lang="ru-RU" dirty="0"/>
            <a:t>Сервер</a:t>
          </a:r>
        </a:p>
      </dgm:t>
    </dgm:pt>
    <dgm:pt modelId="{A1028058-A776-4677-B5BF-0BD327DFF737}" type="parTrans" cxnId="{25EAAF9D-C1BC-4E11-A8B1-D8C903CC00D7}">
      <dgm:prSet/>
      <dgm:spPr/>
      <dgm:t>
        <a:bodyPr/>
        <a:lstStyle/>
        <a:p>
          <a:endParaRPr lang="ru-RU"/>
        </a:p>
      </dgm:t>
    </dgm:pt>
    <dgm:pt modelId="{E935C90F-E2E4-4F23-B9B4-7B38658E0AEF}" type="sibTrans" cxnId="{25EAAF9D-C1BC-4E11-A8B1-D8C903CC00D7}">
      <dgm:prSet/>
      <dgm:spPr/>
      <dgm:t>
        <a:bodyPr/>
        <a:lstStyle/>
        <a:p>
          <a:endParaRPr lang="ru-RU"/>
        </a:p>
      </dgm:t>
    </dgm:pt>
    <dgm:pt modelId="{602767E4-0913-4D31-BC1A-9C19DFB00CC5}">
      <dgm:prSet phldrT="[Текст]"/>
      <dgm:spPr/>
      <dgm:t>
        <a:bodyPr/>
        <a:lstStyle/>
        <a:p>
          <a:r>
            <a:rPr lang="en-US" dirty="0"/>
            <a:t>CSV</a:t>
          </a:r>
          <a:endParaRPr lang="ru-RU" dirty="0"/>
        </a:p>
      </dgm:t>
    </dgm:pt>
    <dgm:pt modelId="{D826B217-0D44-423F-9E26-4AF62043CA86}" type="parTrans" cxnId="{75A7F458-D7A0-41B2-9177-67F92AA7C2CF}">
      <dgm:prSet/>
      <dgm:spPr/>
      <dgm:t>
        <a:bodyPr/>
        <a:lstStyle/>
        <a:p>
          <a:endParaRPr lang="ru-RU"/>
        </a:p>
      </dgm:t>
    </dgm:pt>
    <dgm:pt modelId="{DD3A7191-FABC-487D-B6A7-36462F521778}" type="sibTrans" cxnId="{75A7F458-D7A0-41B2-9177-67F92AA7C2CF}">
      <dgm:prSet/>
      <dgm:spPr/>
      <dgm:t>
        <a:bodyPr/>
        <a:lstStyle/>
        <a:p>
          <a:endParaRPr lang="ru-RU"/>
        </a:p>
      </dgm:t>
    </dgm:pt>
    <dgm:pt modelId="{EC29D673-1CFE-44E0-B216-D9D987878135}">
      <dgm:prSet phldrT="[Текст]"/>
      <dgm:spPr/>
      <dgm:t>
        <a:bodyPr/>
        <a:lstStyle/>
        <a:p>
          <a:r>
            <a:rPr lang="en-US" dirty="0"/>
            <a:t>TXT</a:t>
          </a:r>
          <a:endParaRPr lang="ru-RU" dirty="0"/>
        </a:p>
      </dgm:t>
    </dgm:pt>
    <dgm:pt modelId="{FD170D95-63B1-4EA7-865B-D644077B888D}" type="parTrans" cxnId="{F453CA29-C438-4300-934B-386487F13CA7}">
      <dgm:prSet/>
      <dgm:spPr/>
      <dgm:t>
        <a:bodyPr/>
        <a:lstStyle/>
        <a:p>
          <a:endParaRPr lang="ru-RU"/>
        </a:p>
      </dgm:t>
    </dgm:pt>
    <dgm:pt modelId="{8DB2D1B4-E4C2-4E9A-BA9E-69DB2B2A5FF0}" type="sibTrans" cxnId="{F453CA29-C438-4300-934B-386487F13CA7}">
      <dgm:prSet/>
      <dgm:spPr/>
      <dgm:t>
        <a:bodyPr/>
        <a:lstStyle/>
        <a:p>
          <a:endParaRPr lang="ru-RU"/>
        </a:p>
      </dgm:t>
    </dgm:pt>
    <dgm:pt modelId="{FC387671-D28E-4B27-9DF5-E49D14AC937D}">
      <dgm:prSet phldrT="[Текст]"/>
      <dgm:spPr/>
      <dgm:t>
        <a:bodyPr/>
        <a:lstStyle/>
        <a:p>
          <a:r>
            <a:rPr lang="en-US" dirty="0"/>
            <a:t>Access</a:t>
          </a:r>
          <a:endParaRPr lang="ru-RU" dirty="0"/>
        </a:p>
      </dgm:t>
    </dgm:pt>
    <dgm:pt modelId="{342D42E0-BAD6-4260-A8F8-22693FAC384C}" type="parTrans" cxnId="{401D2CA3-B861-4DF7-83E3-CF8C223FC1F9}">
      <dgm:prSet/>
      <dgm:spPr/>
      <dgm:t>
        <a:bodyPr/>
        <a:lstStyle/>
        <a:p>
          <a:endParaRPr lang="en-US"/>
        </a:p>
      </dgm:t>
    </dgm:pt>
    <dgm:pt modelId="{5A020C91-6858-4285-924A-EF982C043941}" type="sibTrans" cxnId="{401D2CA3-B861-4DF7-83E3-CF8C223FC1F9}">
      <dgm:prSet/>
      <dgm:spPr/>
      <dgm:t>
        <a:bodyPr/>
        <a:lstStyle/>
        <a:p>
          <a:endParaRPr lang="en-US"/>
        </a:p>
      </dgm:t>
    </dgm:pt>
    <dgm:pt modelId="{E5294C4F-1A1F-4DBE-AF3E-45D6A3B75195}" type="pres">
      <dgm:prSet presAssocID="{DCAC143A-6D21-4EF1-9B57-C7A9C6836985}" presName="Name0" presStyleCnt="0">
        <dgm:presLayoutVars>
          <dgm:dir/>
          <dgm:resizeHandles val="exact"/>
        </dgm:presLayoutVars>
      </dgm:prSet>
      <dgm:spPr/>
    </dgm:pt>
    <dgm:pt modelId="{6B8954D2-8312-4A9C-B936-1162B483C098}" type="pres">
      <dgm:prSet presAssocID="{B9D6D7FA-CFF0-4EB1-811F-CF8D8DC5376D}" presName="compNode" presStyleCnt="0"/>
      <dgm:spPr/>
    </dgm:pt>
    <dgm:pt modelId="{8FC42990-D461-4EE9-BD15-D931B4A1AD56}" type="pres">
      <dgm:prSet presAssocID="{B9D6D7FA-CFF0-4EB1-811F-CF8D8DC5376D}" presName="pictRect" presStyleLbl="node1" presStyleIdx="0" presStyleCnt="8"/>
      <dgm:spPr>
        <a:blipFill>
          <a:blip xmlns:r="http://schemas.openxmlformats.org/officeDocument/2006/relationships" r:embed="rId1" cstate="screen">
            <a:extLst>
              <a:ext uri="{28A0092B-C50C-407E-A947-70E740481C1C}">
                <a14:useLocalDpi xmlns:a14="http://schemas.microsoft.com/office/drawing/2010/main"/>
              </a:ext>
              <a:ext uri="{837473B0-CC2E-450A-ABE3-18F120FF3D39}">
                <a1611:picAttrSrcUrl xmlns:a1611="http://schemas.microsoft.com/office/drawing/2016/11/main" r:id="rId2"/>
              </a:ext>
            </a:extLst>
          </a:blip>
          <a:srcRect/>
          <a:stretch>
            <a:fillRect t="-23000" b="-23000"/>
          </a:stretch>
        </a:blipFill>
      </dgm:spPr>
    </dgm:pt>
    <dgm:pt modelId="{4E7CD44B-F784-460C-BE05-CCE9FB2F9BC7}" type="pres">
      <dgm:prSet presAssocID="{B9D6D7FA-CFF0-4EB1-811F-CF8D8DC5376D}" presName="textRect" presStyleLbl="revTx" presStyleIdx="0" presStyleCnt="8">
        <dgm:presLayoutVars>
          <dgm:bulletEnabled val="1"/>
        </dgm:presLayoutVars>
      </dgm:prSet>
      <dgm:spPr/>
    </dgm:pt>
    <dgm:pt modelId="{8A817327-4535-4F4F-84E5-00F80ED61888}" type="pres">
      <dgm:prSet presAssocID="{A970B55F-A27B-4EFA-A4D8-C696713497EA}" presName="sibTrans" presStyleLbl="sibTrans2D1" presStyleIdx="0" presStyleCnt="0"/>
      <dgm:spPr/>
    </dgm:pt>
    <dgm:pt modelId="{B6FF8681-7859-4CAF-A68C-24E75527663C}" type="pres">
      <dgm:prSet presAssocID="{602767E4-0913-4D31-BC1A-9C19DFB00CC5}" presName="compNode" presStyleCnt="0"/>
      <dgm:spPr/>
    </dgm:pt>
    <dgm:pt modelId="{E05C0A4D-5E1E-4D92-91C9-20D8E701A0CB}" type="pres">
      <dgm:prSet presAssocID="{602767E4-0913-4D31-BC1A-9C19DFB00CC5}" presName="pictRect" presStyleLbl="node1" presStyleIdx="1" presStyleCnt="8"/>
      <dgm:spPr>
        <a:blipFill>
          <a:blip xmlns:r="http://schemas.openxmlformats.org/officeDocument/2006/relationships" r:embed="rId3" cstate="screen">
            <a:extLst>
              <a:ext uri="{28A0092B-C50C-407E-A947-70E740481C1C}">
                <a14:useLocalDpi xmlns:a14="http://schemas.microsoft.com/office/drawing/2010/main"/>
              </a:ext>
              <a:ext uri="{837473B0-CC2E-450A-ABE3-18F120FF3D39}">
                <a1611:picAttrSrcUrl xmlns:a1611="http://schemas.microsoft.com/office/drawing/2016/11/main" r:id="rId4"/>
              </a:ext>
            </a:extLst>
          </a:blip>
          <a:srcRect/>
          <a:stretch>
            <a:fillRect t="-23000" b="-23000"/>
          </a:stretch>
        </a:blipFill>
      </dgm:spPr>
    </dgm:pt>
    <dgm:pt modelId="{6498772C-6D42-4A91-9DAB-54BCDB79B0DF}" type="pres">
      <dgm:prSet presAssocID="{602767E4-0913-4D31-BC1A-9C19DFB00CC5}" presName="textRect" presStyleLbl="revTx" presStyleIdx="1" presStyleCnt="8">
        <dgm:presLayoutVars>
          <dgm:bulletEnabled val="1"/>
        </dgm:presLayoutVars>
      </dgm:prSet>
      <dgm:spPr/>
    </dgm:pt>
    <dgm:pt modelId="{457D7472-BA43-42BC-964C-8C417C8EBE7E}" type="pres">
      <dgm:prSet presAssocID="{DD3A7191-FABC-487D-B6A7-36462F521778}" presName="sibTrans" presStyleLbl="sibTrans2D1" presStyleIdx="0" presStyleCnt="0"/>
      <dgm:spPr/>
    </dgm:pt>
    <dgm:pt modelId="{9D2D0273-C893-40F4-BA1C-7F437A7FFEF8}" type="pres">
      <dgm:prSet presAssocID="{EC29D673-1CFE-44E0-B216-D9D987878135}" presName="compNode" presStyleCnt="0"/>
      <dgm:spPr/>
    </dgm:pt>
    <dgm:pt modelId="{73E9A3C4-7021-4541-A835-AECCF424EBFE}" type="pres">
      <dgm:prSet presAssocID="{EC29D673-1CFE-44E0-B216-D9D987878135}" presName="pictRect" presStyleLbl="node1" presStyleIdx="2" presStyleCnt="8"/>
      <dgm:spPr>
        <a:blipFill>
          <a:blip xmlns:r="http://schemas.openxmlformats.org/officeDocument/2006/relationships" r:embed="rId5" cstate="screen">
            <a:extLst>
              <a:ext uri="{28A0092B-C50C-407E-A947-70E740481C1C}">
                <a14:useLocalDpi xmlns:a14="http://schemas.microsoft.com/office/drawing/2010/main"/>
              </a:ext>
              <a:ext uri="{837473B0-CC2E-450A-ABE3-18F120FF3D39}">
                <a1611:picAttrSrcUrl xmlns:a1611="http://schemas.microsoft.com/office/drawing/2016/11/main" r:id="rId6"/>
              </a:ext>
            </a:extLst>
          </a:blip>
          <a:srcRect/>
          <a:stretch>
            <a:fillRect/>
          </a:stretch>
        </a:blipFill>
      </dgm:spPr>
    </dgm:pt>
    <dgm:pt modelId="{51681128-FA71-4282-86A0-0457C5253B90}" type="pres">
      <dgm:prSet presAssocID="{EC29D673-1CFE-44E0-B216-D9D987878135}" presName="textRect" presStyleLbl="revTx" presStyleIdx="2" presStyleCnt="8">
        <dgm:presLayoutVars>
          <dgm:bulletEnabled val="1"/>
        </dgm:presLayoutVars>
      </dgm:prSet>
      <dgm:spPr/>
    </dgm:pt>
    <dgm:pt modelId="{9494D182-6294-4A44-98C3-E499C0E2E692}" type="pres">
      <dgm:prSet presAssocID="{8DB2D1B4-E4C2-4E9A-BA9E-69DB2B2A5FF0}" presName="sibTrans" presStyleLbl="sibTrans2D1" presStyleIdx="0" presStyleCnt="0"/>
      <dgm:spPr/>
    </dgm:pt>
    <dgm:pt modelId="{88364B71-6750-4D52-B170-578FAF64E849}" type="pres">
      <dgm:prSet presAssocID="{338FD797-DC2D-4338-B8DD-3802E387BF45}" presName="compNode" presStyleCnt="0"/>
      <dgm:spPr/>
    </dgm:pt>
    <dgm:pt modelId="{08FECD31-BA43-421C-A9F6-30BBCADA0772}" type="pres">
      <dgm:prSet presAssocID="{338FD797-DC2D-4338-B8DD-3802E387BF45}" presName="pictRect" presStyleLbl="node1" presStyleIdx="3" presStyleCnt="8"/>
      <dgm:spPr>
        <a:blipFill>
          <a:blip xmlns:r="http://schemas.openxmlformats.org/officeDocument/2006/relationships" r:embed="rId7" cstate="screen">
            <a:extLst>
              <a:ext uri="{28A0092B-C50C-407E-A947-70E740481C1C}">
                <a14:useLocalDpi xmlns:a14="http://schemas.microsoft.com/office/drawing/2010/main"/>
              </a:ext>
              <a:ext uri="{837473B0-CC2E-450A-ABE3-18F120FF3D39}">
                <a1611:picAttrSrcUrl xmlns:a1611="http://schemas.microsoft.com/office/drawing/2016/11/main" r:id="rId8"/>
              </a:ext>
            </a:extLst>
          </a:blip>
          <a:srcRect/>
          <a:stretch>
            <a:fillRect t="-23000" b="-23000"/>
          </a:stretch>
        </a:blipFill>
      </dgm:spPr>
    </dgm:pt>
    <dgm:pt modelId="{65C53D92-0CD0-4BE1-8211-09D2BA3E94EF}" type="pres">
      <dgm:prSet presAssocID="{338FD797-DC2D-4338-B8DD-3802E387BF45}" presName="textRect" presStyleLbl="revTx" presStyleIdx="3" presStyleCnt="8">
        <dgm:presLayoutVars>
          <dgm:bulletEnabled val="1"/>
        </dgm:presLayoutVars>
      </dgm:prSet>
      <dgm:spPr/>
    </dgm:pt>
    <dgm:pt modelId="{296A45A8-95A6-4C6D-84F1-950384E62DB6}" type="pres">
      <dgm:prSet presAssocID="{694B270B-9676-4F62-9027-F343EB907028}" presName="sibTrans" presStyleLbl="sibTrans2D1" presStyleIdx="0" presStyleCnt="0"/>
      <dgm:spPr/>
    </dgm:pt>
    <dgm:pt modelId="{BEDBE5CA-3743-4AD9-ABDF-0A4915FE07FB}" type="pres">
      <dgm:prSet presAssocID="{FC387671-D28E-4B27-9DF5-E49D14AC937D}" presName="compNode" presStyleCnt="0"/>
      <dgm:spPr/>
    </dgm:pt>
    <dgm:pt modelId="{6E6B6B19-EE0A-4733-814A-D2A8608B61B3}" type="pres">
      <dgm:prSet presAssocID="{FC387671-D28E-4B27-9DF5-E49D14AC937D}" presName="pictRect" presStyleLbl="node1" presStyleIdx="4" presStyleCnt="8"/>
      <dgm:spPr>
        <a:blipFill>
          <a:blip xmlns:r="http://schemas.openxmlformats.org/officeDocument/2006/relationships" r:embed="rId9">
            <a:extLst>
              <a:ext uri="{28A0092B-C50C-407E-A947-70E740481C1C}">
                <a14:useLocalDpi xmlns:a14="http://schemas.microsoft.com/office/drawing/2010/main" val="0"/>
              </a:ext>
            </a:extLst>
          </a:blip>
          <a:srcRect/>
          <a:stretch>
            <a:fillRect t="-23000" b="-23000"/>
          </a:stretch>
        </a:blipFill>
      </dgm:spPr>
    </dgm:pt>
    <dgm:pt modelId="{CADDCC2A-3EC3-4412-8B6E-E65993712222}" type="pres">
      <dgm:prSet presAssocID="{FC387671-D28E-4B27-9DF5-E49D14AC937D}" presName="textRect" presStyleLbl="revTx" presStyleIdx="4" presStyleCnt="8">
        <dgm:presLayoutVars>
          <dgm:bulletEnabled val="1"/>
        </dgm:presLayoutVars>
      </dgm:prSet>
      <dgm:spPr/>
    </dgm:pt>
    <dgm:pt modelId="{CC9BDB20-1ACA-4E0A-9D00-B07F575D6A33}" type="pres">
      <dgm:prSet presAssocID="{5A020C91-6858-4285-924A-EF982C043941}" presName="sibTrans" presStyleLbl="sibTrans2D1" presStyleIdx="0" presStyleCnt="0"/>
      <dgm:spPr/>
    </dgm:pt>
    <dgm:pt modelId="{2E7BFECA-7EAC-4D79-A0BA-E00376C65CE8}" type="pres">
      <dgm:prSet presAssocID="{2B57D1D0-F214-4F77-A37E-A15026BB8E44}" presName="compNode" presStyleCnt="0"/>
      <dgm:spPr/>
    </dgm:pt>
    <dgm:pt modelId="{E2E8D192-1E0F-4D18-B074-DF6CFF1EC121}" type="pres">
      <dgm:prSet presAssocID="{2B57D1D0-F214-4F77-A37E-A15026BB8E44}" presName="pictRect" presStyleLbl="node1" presStyleIdx="5" presStyleCnt="8"/>
      <dgm:spPr>
        <a:blipFill>
          <a:blip xmlns:r="http://schemas.openxmlformats.org/officeDocument/2006/relationships" r:embed="rId10" cstate="screen">
            <a:extLst>
              <a:ext uri="{28A0092B-C50C-407E-A947-70E740481C1C}">
                <a14:useLocalDpi xmlns:a14="http://schemas.microsoft.com/office/drawing/2010/main"/>
              </a:ext>
              <a:ext uri="{837473B0-CC2E-450A-ABE3-18F120FF3D39}">
                <a1611:picAttrSrcUrl xmlns:a1611="http://schemas.microsoft.com/office/drawing/2016/11/main" r:id="rId11"/>
              </a:ext>
            </a:extLst>
          </a:blip>
          <a:srcRect/>
          <a:stretch>
            <a:fillRect/>
          </a:stretch>
        </a:blipFill>
      </dgm:spPr>
    </dgm:pt>
    <dgm:pt modelId="{520B87F3-F46C-42F8-9FAC-0F108DDDFEC2}" type="pres">
      <dgm:prSet presAssocID="{2B57D1D0-F214-4F77-A37E-A15026BB8E44}" presName="textRect" presStyleLbl="revTx" presStyleIdx="5" presStyleCnt="8">
        <dgm:presLayoutVars>
          <dgm:bulletEnabled val="1"/>
        </dgm:presLayoutVars>
      </dgm:prSet>
      <dgm:spPr/>
    </dgm:pt>
    <dgm:pt modelId="{EBE34DBC-7CF8-42AB-AD21-F602ED10366F}" type="pres">
      <dgm:prSet presAssocID="{9A0FAA71-ECBF-4DFE-ADFD-EF8F1B232D84}" presName="sibTrans" presStyleLbl="sibTrans2D1" presStyleIdx="0" presStyleCnt="0"/>
      <dgm:spPr/>
    </dgm:pt>
    <dgm:pt modelId="{0CD85E2D-A8F5-44A1-81F4-E1EA9B33D4E2}" type="pres">
      <dgm:prSet presAssocID="{B17868CB-1F0B-479A-8F14-1ADEBA523788}" presName="compNode" presStyleCnt="0"/>
      <dgm:spPr/>
    </dgm:pt>
    <dgm:pt modelId="{2C2C19A8-00FA-470C-83A0-6C8AA3BD72AB}" type="pres">
      <dgm:prSet presAssocID="{B17868CB-1F0B-479A-8F14-1ADEBA523788}" presName="pictRect" presStyleLbl="node1" presStyleIdx="6" presStyleCnt="8"/>
      <dgm:spPr>
        <a:blipFill>
          <a:blip xmlns:r="http://schemas.openxmlformats.org/officeDocument/2006/relationships" r:embed="rId12" cstate="screen">
            <a:extLst>
              <a:ext uri="{28A0092B-C50C-407E-A947-70E740481C1C}">
                <a14:useLocalDpi xmlns:a14="http://schemas.microsoft.com/office/drawing/2010/main"/>
              </a:ext>
              <a:ext uri="{837473B0-CC2E-450A-ABE3-18F120FF3D39}">
                <a1611:picAttrSrcUrl xmlns:a1611="http://schemas.microsoft.com/office/drawing/2016/11/main" r:id="rId13"/>
              </a:ext>
            </a:extLst>
          </a:blip>
          <a:srcRect/>
          <a:stretch>
            <a:fillRect/>
          </a:stretch>
        </a:blipFill>
      </dgm:spPr>
    </dgm:pt>
    <dgm:pt modelId="{568B82E9-4507-43CA-8D42-BA38309882AA}" type="pres">
      <dgm:prSet presAssocID="{B17868CB-1F0B-479A-8F14-1ADEBA523788}" presName="textRect" presStyleLbl="revTx" presStyleIdx="6" presStyleCnt="8">
        <dgm:presLayoutVars>
          <dgm:bulletEnabled val="1"/>
        </dgm:presLayoutVars>
      </dgm:prSet>
      <dgm:spPr/>
    </dgm:pt>
    <dgm:pt modelId="{D47221EB-FD89-488A-9440-042682891FB2}" type="pres">
      <dgm:prSet presAssocID="{E935C90F-E2E4-4F23-B9B4-7B38658E0AEF}" presName="sibTrans" presStyleLbl="sibTrans2D1" presStyleIdx="0" presStyleCnt="0"/>
      <dgm:spPr/>
    </dgm:pt>
    <dgm:pt modelId="{51D84A23-070D-421D-B5BD-27BCCADEE12C}" type="pres">
      <dgm:prSet presAssocID="{B0B2516E-DF14-4D02-982A-2F66680CFCB6}" presName="compNode" presStyleCnt="0"/>
      <dgm:spPr/>
    </dgm:pt>
    <dgm:pt modelId="{B4A467BF-814A-4E42-B2DD-2CD3AEA2976F}" type="pres">
      <dgm:prSet presAssocID="{B0B2516E-DF14-4D02-982A-2F66680CFCB6}" presName="pictRect" presStyleLbl="node1" presStyleIdx="7" presStyleCnt="8"/>
      <dgm:spPr>
        <a:blipFill>
          <a:blip xmlns:r="http://schemas.openxmlformats.org/officeDocument/2006/relationships" r:embed="rId14" cstate="screen">
            <a:extLst>
              <a:ext uri="{28A0092B-C50C-407E-A947-70E740481C1C}">
                <a14:useLocalDpi xmlns:a14="http://schemas.microsoft.com/office/drawing/2010/main"/>
              </a:ext>
              <a:ext uri="{837473B0-CC2E-450A-ABE3-18F120FF3D39}">
                <a1611:picAttrSrcUrl xmlns:a1611="http://schemas.microsoft.com/office/drawing/2016/11/main" r:id="rId15"/>
              </a:ext>
            </a:extLst>
          </a:blip>
          <a:srcRect/>
          <a:stretch>
            <a:fillRect/>
          </a:stretch>
        </a:blipFill>
      </dgm:spPr>
    </dgm:pt>
    <dgm:pt modelId="{D19D52C0-6953-40FC-B003-698E90602EF5}" type="pres">
      <dgm:prSet presAssocID="{B0B2516E-DF14-4D02-982A-2F66680CFCB6}" presName="textRect" presStyleLbl="revTx" presStyleIdx="7" presStyleCnt="8">
        <dgm:presLayoutVars>
          <dgm:bulletEnabled val="1"/>
        </dgm:presLayoutVars>
      </dgm:prSet>
      <dgm:spPr/>
    </dgm:pt>
  </dgm:ptLst>
  <dgm:cxnLst>
    <dgm:cxn modelId="{B1FC6516-53CF-4C9B-980D-210FC0246B3F}" type="presOf" srcId="{DD3A7191-FABC-487D-B6A7-36462F521778}" destId="{457D7472-BA43-42BC-964C-8C417C8EBE7E}" srcOrd="0" destOrd="0" presId="urn:microsoft.com/office/officeart/2005/8/layout/pList1"/>
    <dgm:cxn modelId="{F453CA29-C438-4300-934B-386487F13CA7}" srcId="{DCAC143A-6D21-4EF1-9B57-C7A9C6836985}" destId="{EC29D673-1CFE-44E0-B216-D9D987878135}" srcOrd="2" destOrd="0" parTransId="{FD170D95-63B1-4EA7-865B-D644077B888D}" sibTransId="{8DB2D1B4-E4C2-4E9A-BA9E-69DB2B2A5FF0}"/>
    <dgm:cxn modelId="{97E5583E-B411-4AAA-BD2A-5236BECEAEA1}" type="presOf" srcId="{E935C90F-E2E4-4F23-B9B4-7B38658E0AEF}" destId="{D47221EB-FD89-488A-9440-042682891FB2}" srcOrd="0" destOrd="0" presId="urn:microsoft.com/office/officeart/2005/8/layout/pList1"/>
    <dgm:cxn modelId="{F6DF4668-2F73-4507-AD9F-D0AA539FEF69}" type="presOf" srcId="{B17868CB-1F0B-479A-8F14-1ADEBA523788}" destId="{568B82E9-4507-43CA-8D42-BA38309882AA}" srcOrd="0" destOrd="0" presId="urn:microsoft.com/office/officeart/2005/8/layout/pList1"/>
    <dgm:cxn modelId="{BA536769-FCDE-41B0-9F8A-1C09678096B8}" type="presOf" srcId="{694B270B-9676-4F62-9027-F343EB907028}" destId="{296A45A8-95A6-4C6D-84F1-950384E62DB6}" srcOrd="0" destOrd="0" presId="urn:microsoft.com/office/officeart/2005/8/layout/pList1"/>
    <dgm:cxn modelId="{375D4973-C726-492D-B1A1-5E69B40BE759}" srcId="{DCAC143A-6D21-4EF1-9B57-C7A9C6836985}" destId="{B0B2516E-DF14-4D02-982A-2F66680CFCB6}" srcOrd="7" destOrd="0" parTransId="{1270C7EC-9146-49ED-BA3A-8E10EE451522}" sibTransId="{27B37E8A-FA74-4CC0-BC45-CC205333E6BC}"/>
    <dgm:cxn modelId="{C273E158-3129-460D-8C42-BECDB5BDBFD1}" type="presOf" srcId="{DCAC143A-6D21-4EF1-9B57-C7A9C6836985}" destId="{E5294C4F-1A1F-4DBE-AF3E-45D6A3B75195}" srcOrd="0" destOrd="0" presId="urn:microsoft.com/office/officeart/2005/8/layout/pList1"/>
    <dgm:cxn modelId="{75A7F458-D7A0-41B2-9177-67F92AA7C2CF}" srcId="{DCAC143A-6D21-4EF1-9B57-C7A9C6836985}" destId="{602767E4-0913-4D31-BC1A-9C19DFB00CC5}" srcOrd="1" destOrd="0" parTransId="{D826B217-0D44-423F-9E26-4AF62043CA86}" sibTransId="{DD3A7191-FABC-487D-B6A7-36462F521778}"/>
    <dgm:cxn modelId="{CF356B88-9DD3-4E05-AA31-7E3F499C29A8}" type="presOf" srcId="{9A0FAA71-ECBF-4DFE-ADFD-EF8F1B232D84}" destId="{EBE34DBC-7CF8-42AB-AD21-F602ED10366F}" srcOrd="0" destOrd="0" presId="urn:microsoft.com/office/officeart/2005/8/layout/pList1"/>
    <dgm:cxn modelId="{11D7AC94-389E-431C-9FFC-6510F3BF5EA6}" type="presOf" srcId="{A970B55F-A27B-4EFA-A4D8-C696713497EA}" destId="{8A817327-4535-4F4F-84E5-00F80ED61888}" srcOrd="0" destOrd="0" presId="urn:microsoft.com/office/officeart/2005/8/layout/pList1"/>
    <dgm:cxn modelId="{83DF129B-4F7C-45F1-8340-EEB481F75902}" srcId="{DCAC143A-6D21-4EF1-9B57-C7A9C6836985}" destId="{2B57D1D0-F214-4F77-A37E-A15026BB8E44}" srcOrd="5" destOrd="0" parTransId="{B88E65D0-A5C0-40C5-A442-EA3AABAE0598}" sibTransId="{9A0FAA71-ECBF-4DFE-ADFD-EF8F1B232D84}"/>
    <dgm:cxn modelId="{25EAAF9D-C1BC-4E11-A8B1-D8C903CC00D7}" srcId="{DCAC143A-6D21-4EF1-9B57-C7A9C6836985}" destId="{B17868CB-1F0B-479A-8F14-1ADEBA523788}" srcOrd="6" destOrd="0" parTransId="{A1028058-A776-4677-B5BF-0BD327DFF737}" sibTransId="{E935C90F-E2E4-4F23-B9B4-7B38658E0AEF}"/>
    <dgm:cxn modelId="{8898259F-BFD4-4F9C-A57E-00AB2D1AFDD3}" type="presOf" srcId="{8DB2D1B4-E4C2-4E9A-BA9E-69DB2B2A5FF0}" destId="{9494D182-6294-4A44-98C3-E499C0E2E692}" srcOrd="0" destOrd="0" presId="urn:microsoft.com/office/officeart/2005/8/layout/pList1"/>
    <dgm:cxn modelId="{283F6E9F-B2A7-473A-90A5-BE128B98E2D3}" type="presOf" srcId="{5A020C91-6858-4285-924A-EF982C043941}" destId="{CC9BDB20-1ACA-4E0A-9D00-B07F575D6A33}" srcOrd="0" destOrd="0" presId="urn:microsoft.com/office/officeart/2005/8/layout/pList1"/>
    <dgm:cxn modelId="{00AB2BA3-F5C6-40A2-853C-D97C2A686799}" type="presOf" srcId="{B9D6D7FA-CFF0-4EB1-811F-CF8D8DC5376D}" destId="{4E7CD44B-F784-460C-BE05-CCE9FB2F9BC7}" srcOrd="0" destOrd="0" presId="urn:microsoft.com/office/officeart/2005/8/layout/pList1"/>
    <dgm:cxn modelId="{401D2CA3-B861-4DF7-83E3-CF8C223FC1F9}" srcId="{DCAC143A-6D21-4EF1-9B57-C7A9C6836985}" destId="{FC387671-D28E-4B27-9DF5-E49D14AC937D}" srcOrd="4" destOrd="0" parTransId="{342D42E0-BAD6-4260-A8F8-22693FAC384C}" sibTransId="{5A020C91-6858-4285-924A-EF982C043941}"/>
    <dgm:cxn modelId="{035F6DB6-E7BD-43B8-8CEE-1F97894912AD}" srcId="{DCAC143A-6D21-4EF1-9B57-C7A9C6836985}" destId="{338FD797-DC2D-4338-B8DD-3802E387BF45}" srcOrd="3" destOrd="0" parTransId="{8CA39F1D-142E-461E-90C8-0A7198023C27}" sibTransId="{694B270B-9676-4F62-9027-F343EB907028}"/>
    <dgm:cxn modelId="{D83F23C1-9753-4367-A685-863040A4FF02}" type="presOf" srcId="{FC387671-D28E-4B27-9DF5-E49D14AC937D}" destId="{CADDCC2A-3EC3-4412-8B6E-E65993712222}" srcOrd="0" destOrd="0" presId="urn:microsoft.com/office/officeart/2005/8/layout/pList1"/>
    <dgm:cxn modelId="{4FCC86C9-A656-46F3-B2CC-AED695AAD69F}" type="presOf" srcId="{2B57D1D0-F214-4F77-A37E-A15026BB8E44}" destId="{520B87F3-F46C-42F8-9FAC-0F108DDDFEC2}" srcOrd="0" destOrd="0" presId="urn:microsoft.com/office/officeart/2005/8/layout/pList1"/>
    <dgm:cxn modelId="{14FBF2D3-1780-4E49-9327-4210240AE29E}" type="presOf" srcId="{338FD797-DC2D-4338-B8DD-3802E387BF45}" destId="{65C53D92-0CD0-4BE1-8211-09D2BA3E94EF}" srcOrd="0" destOrd="0" presId="urn:microsoft.com/office/officeart/2005/8/layout/pList1"/>
    <dgm:cxn modelId="{82EA93DA-E9DD-416E-8891-627B11F042B8}" type="presOf" srcId="{EC29D673-1CFE-44E0-B216-D9D987878135}" destId="{51681128-FA71-4282-86A0-0457C5253B90}" srcOrd="0" destOrd="0" presId="urn:microsoft.com/office/officeart/2005/8/layout/pList1"/>
    <dgm:cxn modelId="{AE932CE7-2BF7-4BEB-8B0C-95720B5DEA45}" type="presOf" srcId="{B0B2516E-DF14-4D02-982A-2F66680CFCB6}" destId="{D19D52C0-6953-40FC-B003-698E90602EF5}" srcOrd="0" destOrd="0" presId="urn:microsoft.com/office/officeart/2005/8/layout/pList1"/>
    <dgm:cxn modelId="{424A90F1-0C3F-4D0D-B313-68F902A59D7A}" srcId="{DCAC143A-6D21-4EF1-9B57-C7A9C6836985}" destId="{B9D6D7FA-CFF0-4EB1-811F-CF8D8DC5376D}" srcOrd="0" destOrd="0" parTransId="{0102585E-2870-419E-B36E-DA288236E959}" sibTransId="{A970B55F-A27B-4EFA-A4D8-C696713497EA}"/>
    <dgm:cxn modelId="{C45605FB-E76E-41D6-A033-8137013F14C3}" type="presOf" srcId="{602767E4-0913-4D31-BC1A-9C19DFB00CC5}" destId="{6498772C-6D42-4A91-9DAB-54BCDB79B0DF}" srcOrd="0" destOrd="0" presId="urn:microsoft.com/office/officeart/2005/8/layout/pList1"/>
    <dgm:cxn modelId="{AAAC8F6A-0925-416E-B0B4-2B4E2E5A7D2B}" type="presParOf" srcId="{E5294C4F-1A1F-4DBE-AF3E-45D6A3B75195}" destId="{6B8954D2-8312-4A9C-B936-1162B483C098}" srcOrd="0" destOrd="0" presId="urn:microsoft.com/office/officeart/2005/8/layout/pList1"/>
    <dgm:cxn modelId="{BF423864-AD09-456E-8985-0154B749DB1E}" type="presParOf" srcId="{6B8954D2-8312-4A9C-B936-1162B483C098}" destId="{8FC42990-D461-4EE9-BD15-D931B4A1AD56}" srcOrd="0" destOrd="0" presId="urn:microsoft.com/office/officeart/2005/8/layout/pList1"/>
    <dgm:cxn modelId="{4784F4AF-6FF3-4F37-8CDE-4B9D6D3ED621}" type="presParOf" srcId="{6B8954D2-8312-4A9C-B936-1162B483C098}" destId="{4E7CD44B-F784-460C-BE05-CCE9FB2F9BC7}" srcOrd="1" destOrd="0" presId="urn:microsoft.com/office/officeart/2005/8/layout/pList1"/>
    <dgm:cxn modelId="{3F1A353D-D594-44BF-8130-C64FA4C11964}" type="presParOf" srcId="{E5294C4F-1A1F-4DBE-AF3E-45D6A3B75195}" destId="{8A817327-4535-4F4F-84E5-00F80ED61888}" srcOrd="1" destOrd="0" presId="urn:microsoft.com/office/officeart/2005/8/layout/pList1"/>
    <dgm:cxn modelId="{31BF0A7B-2BAA-413A-8E54-48249E53A1CF}" type="presParOf" srcId="{E5294C4F-1A1F-4DBE-AF3E-45D6A3B75195}" destId="{B6FF8681-7859-4CAF-A68C-24E75527663C}" srcOrd="2" destOrd="0" presId="urn:microsoft.com/office/officeart/2005/8/layout/pList1"/>
    <dgm:cxn modelId="{C6318726-5D81-486E-96DC-9FD9AB7831EF}" type="presParOf" srcId="{B6FF8681-7859-4CAF-A68C-24E75527663C}" destId="{E05C0A4D-5E1E-4D92-91C9-20D8E701A0CB}" srcOrd="0" destOrd="0" presId="urn:microsoft.com/office/officeart/2005/8/layout/pList1"/>
    <dgm:cxn modelId="{34041CB4-30F5-4CAA-A81B-BA95234DA039}" type="presParOf" srcId="{B6FF8681-7859-4CAF-A68C-24E75527663C}" destId="{6498772C-6D42-4A91-9DAB-54BCDB79B0DF}" srcOrd="1" destOrd="0" presId="urn:microsoft.com/office/officeart/2005/8/layout/pList1"/>
    <dgm:cxn modelId="{B9005B21-6E32-45EE-A022-9D0E0BFF0E67}" type="presParOf" srcId="{E5294C4F-1A1F-4DBE-AF3E-45D6A3B75195}" destId="{457D7472-BA43-42BC-964C-8C417C8EBE7E}" srcOrd="3" destOrd="0" presId="urn:microsoft.com/office/officeart/2005/8/layout/pList1"/>
    <dgm:cxn modelId="{72C71BEE-5D62-4F9F-B374-CB501F25F995}" type="presParOf" srcId="{E5294C4F-1A1F-4DBE-AF3E-45D6A3B75195}" destId="{9D2D0273-C893-40F4-BA1C-7F437A7FFEF8}" srcOrd="4" destOrd="0" presId="urn:microsoft.com/office/officeart/2005/8/layout/pList1"/>
    <dgm:cxn modelId="{8B008B0F-5745-49B7-B3EE-9AFD8B86F8D1}" type="presParOf" srcId="{9D2D0273-C893-40F4-BA1C-7F437A7FFEF8}" destId="{73E9A3C4-7021-4541-A835-AECCF424EBFE}" srcOrd="0" destOrd="0" presId="urn:microsoft.com/office/officeart/2005/8/layout/pList1"/>
    <dgm:cxn modelId="{BB580C84-EE4B-47E7-B668-6334C7CD3B41}" type="presParOf" srcId="{9D2D0273-C893-40F4-BA1C-7F437A7FFEF8}" destId="{51681128-FA71-4282-86A0-0457C5253B90}" srcOrd="1" destOrd="0" presId="urn:microsoft.com/office/officeart/2005/8/layout/pList1"/>
    <dgm:cxn modelId="{2CB78B26-3CE2-4FD5-A872-3DF929CF484B}" type="presParOf" srcId="{E5294C4F-1A1F-4DBE-AF3E-45D6A3B75195}" destId="{9494D182-6294-4A44-98C3-E499C0E2E692}" srcOrd="5" destOrd="0" presId="urn:microsoft.com/office/officeart/2005/8/layout/pList1"/>
    <dgm:cxn modelId="{5B0E9704-374D-48CB-997F-FBECE8747809}" type="presParOf" srcId="{E5294C4F-1A1F-4DBE-AF3E-45D6A3B75195}" destId="{88364B71-6750-4D52-B170-578FAF64E849}" srcOrd="6" destOrd="0" presId="urn:microsoft.com/office/officeart/2005/8/layout/pList1"/>
    <dgm:cxn modelId="{ED54B0FB-C7DD-445E-998F-ECCB4F37FA5F}" type="presParOf" srcId="{88364B71-6750-4D52-B170-578FAF64E849}" destId="{08FECD31-BA43-421C-A9F6-30BBCADA0772}" srcOrd="0" destOrd="0" presId="urn:microsoft.com/office/officeart/2005/8/layout/pList1"/>
    <dgm:cxn modelId="{1C93DA8F-A09F-4154-BC41-B4DF9F2C541E}" type="presParOf" srcId="{88364B71-6750-4D52-B170-578FAF64E849}" destId="{65C53D92-0CD0-4BE1-8211-09D2BA3E94EF}" srcOrd="1" destOrd="0" presId="urn:microsoft.com/office/officeart/2005/8/layout/pList1"/>
    <dgm:cxn modelId="{D8EDFF05-312B-4F9B-B95A-31160D2671E8}" type="presParOf" srcId="{E5294C4F-1A1F-4DBE-AF3E-45D6A3B75195}" destId="{296A45A8-95A6-4C6D-84F1-950384E62DB6}" srcOrd="7" destOrd="0" presId="urn:microsoft.com/office/officeart/2005/8/layout/pList1"/>
    <dgm:cxn modelId="{1F74AEBC-BED9-4CEA-9431-961E775EBCF3}" type="presParOf" srcId="{E5294C4F-1A1F-4DBE-AF3E-45D6A3B75195}" destId="{BEDBE5CA-3743-4AD9-ABDF-0A4915FE07FB}" srcOrd="8" destOrd="0" presId="urn:microsoft.com/office/officeart/2005/8/layout/pList1"/>
    <dgm:cxn modelId="{6C9743EB-090F-42AC-B3AE-AA0C71646DF9}" type="presParOf" srcId="{BEDBE5CA-3743-4AD9-ABDF-0A4915FE07FB}" destId="{6E6B6B19-EE0A-4733-814A-D2A8608B61B3}" srcOrd="0" destOrd="0" presId="urn:microsoft.com/office/officeart/2005/8/layout/pList1"/>
    <dgm:cxn modelId="{EDA6ABCC-F38B-4A74-BD06-0E3E304857FF}" type="presParOf" srcId="{BEDBE5CA-3743-4AD9-ABDF-0A4915FE07FB}" destId="{CADDCC2A-3EC3-4412-8B6E-E65993712222}" srcOrd="1" destOrd="0" presId="urn:microsoft.com/office/officeart/2005/8/layout/pList1"/>
    <dgm:cxn modelId="{54553B7C-6A8F-4089-B34C-A18B4BE670D4}" type="presParOf" srcId="{E5294C4F-1A1F-4DBE-AF3E-45D6A3B75195}" destId="{CC9BDB20-1ACA-4E0A-9D00-B07F575D6A33}" srcOrd="9" destOrd="0" presId="urn:microsoft.com/office/officeart/2005/8/layout/pList1"/>
    <dgm:cxn modelId="{F33D2774-C9C1-4D64-925F-328ED884F0B0}" type="presParOf" srcId="{E5294C4F-1A1F-4DBE-AF3E-45D6A3B75195}" destId="{2E7BFECA-7EAC-4D79-A0BA-E00376C65CE8}" srcOrd="10" destOrd="0" presId="urn:microsoft.com/office/officeart/2005/8/layout/pList1"/>
    <dgm:cxn modelId="{78C1D9EC-F311-4CD9-ABE2-E4C4DC9FD385}" type="presParOf" srcId="{2E7BFECA-7EAC-4D79-A0BA-E00376C65CE8}" destId="{E2E8D192-1E0F-4D18-B074-DF6CFF1EC121}" srcOrd="0" destOrd="0" presId="urn:microsoft.com/office/officeart/2005/8/layout/pList1"/>
    <dgm:cxn modelId="{9E454BA6-89B4-4614-AE52-EA66FDB35117}" type="presParOf" srcId="{2E7BFECA-7EAC-4D79-A0BA-E00376C65CE8}" destId="{520B87F3-F46C-42F8-9FAC-0F108DDDFEC2}" srcOrd="1" destOrd="0" presId="urn:microsoft.com/office/officeart/2005/8/layout/pList1"/>
    <dgm:cxn modelId="{8947EC08-374B-43C4-99CF-40D5CFF668EC}" type="presParOf" srcId="{E5294C4F-1A1F-4DBE-AF3E-45D6A3B75195}" destId="{EBE34DBC-7CF8-42AB-AD21-F602ED10366F}" srcOrd="11" destOrd="0" presId="urn:microsoft.com/office/officeart/2005/8/layout/pList1"/>
    <dgm:cxn modelId="{FFB14E82-9F7B-4395-ABD8-5A0608CB770C}" type="presParOf" srcId="{E5294C4F-1A1F-4DBE-AF3E-45D6A3B75195}" destId="{0CD85E2D-A8F5-44A1-81F4-E1EA9B33D4E2}" srcOrd="12" destOrd="0" presId="urn:microsoft.com/office/officeart/2005/8/layout/pList1"/>
    <dgm:cxn modelId="{A37678FA-6B75-4919-8896-045CD5E2C2DD}" type="presParOf" srcId="{0CD85E2D-A8F5-44A1-81F4-E1EA9B33D4E2}" destId="{2C2C19A8-00FA-470C-83A0-6C8AA3BD72AB}" srcOrd="0" destOrd="0" presId="urn:microsoft.com/office/officeart/2005/8/layout/pList1"/>
    <dgm:cxn modelId="{B71F1699-DB00-40C8-8C9A-578A039A0301}" type="presParOf" srcId="{0CD85E2D-A8F5-44A1-81F4-E1EA9B33D4E2}" destId="{568B82E9-4507-43CA-8D42-BA38309882AA}" srcOrd="1" destOrd="0" presId="urn:microsoft.com/office/officeart/2005/8/layout/pList1"/>
    <dgm:cxn modelId="{20F96012-8B0D-497B-AA83-177839D09E07}" type="presParOf" srcId="{E5294C4F-1A1F-4DBE-AF3E-45D6A3B75195}" destId="{D47221EB-FD89-488A-9440-042682891FB2}" srcOrd="13" destOrd="0" presId="urn:microsoft.com/office/officeart/2005/8/layout/pList1"/>
    <dgm:cxn modelId="{E2CBD066-D4A7-4F61-AD39-8A779F009B91}" type="presParOf" srcId="{E5294C4F-1A1F-4DBE-AF3E-45D6A3B75195}" destId="{51D84A23-070D-421D-B5BD-27BCCADEE12C}" srcOrd="14" destOrd="0" presId="urn:microsoft.com/office/officeart/2005/8/layout/pList1"/>
    <dgm:cxn modelId="{2035DC33-2B61-482C-85D3-F55F5F937FF0}" type="presParOf" srcId="{51D84A23-070D-421D-B5BD-27BCCADEE12C}" destId="{B4A467BF-814A-4E42-B2DD-2CD3AEA2976F}" srcOrd="0" destOrd="0" presId="urn:microsoft.com/office/officeart/2005/8/layout/pList1"/>
    <dgm:cxn modelId="{00688289-4792-4FA8-98A0-BE610B617A11}" type="presParOf" srcId="{51D84A23-070D-421D-B5BD-27BCCADEE12C}" destId="{D19D52C0-6953-40FC-B003-698E90602EF5}" srcOrd="1" destOrd="0" presId="urn:microsoft.com/office/officeart/2005/8/layout/p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2D22EB8-FA94-4BFF-9ACC-0EE474CBDE04}" type="doc">
      <dgm:prSet loTypeId="urn:microsoft.com/office/officeart/2005/8/layout/hProcess7" loCatId="process" qsTypeId="urn:microsoft.com/office/officeart/2005/8/quickstyle/simple1" qsCatId="simple" csTypeId="urn:microsoft.com/office/officeart/2005/8/colors/accent1_2" csCatId="accent1" phldr="1"/>
      <dgm:spPr/>
      <dgm:t>
        <a:bodyPr/>
        <a:lstStyle/>
        <a:p>
          <a:endParaRPr lang="ru-RU"/>
        </a:p>
      </dgm:t>
    </dgm:pt>
    <dgm:pt modelId="{165D2ABF-693D-4059-9A82-AB35221F0FCB}">
      <dgm:prSet phldrT="[Текст]" custT="1"/>
      <dgm:spPr>
        <a:solidFill>
          <a:schemeClr val="accent1">
            <a:hueOff val="0"/>
            <a:satOff val="0"/>
            <a:lumOff val="0"/>
            <a:alpha val="30000"/>
          </a:schemeClr>
        </a:solidFill>
      </dgm:spPr>
      <dgm:t>
        <a:bodyPr/>
        <a:lstStyle/>
        <a:p>
          <a:r>
            <a:rPr lang="ru-RU" sz="1200" dirty="0"/>
            <a:t>Хранение данных</a:t>
          </a:r>
          <a:br>
            <a:rPr lang="ru-RU" sz="1200" dirty="0"/>
          </a:br>
          <a:r>
            <a:rPr lang="ru-RU" sz="1200" dirty="0"/>
            <a:t>Создание модели данных</a:t>
          </a:r>
        </a:p>
      </dgm:t>
    </dgm:pt>
    <dgm:pt modelId="{9AAFBBE8-72F2-4D01-82D9-A4267D5C949E}" type="sibTrans" cxnId="{B24E31F1-3F73-42F5-A8E4-588A3BBF55F5}">
      <dgm:prSet/>
      <dgm:spPr/>
      <dgm:t>
        <a:bodyPr/>
        <a:lstStyle/>
        <a:p>
          <a:endParaRPr lang="ru-RU" sz="1800"/>
        </a:p>
      </dgm:t>
    </dgm:pt>
    <dgm:pt modelId="{6D836571-FD57-48B9-B18F-0E050E0F8E1A}" type="parTrans" cxnId="{B24E31F1-3F73-42F5-A8E4-588A3BBF55F5}">
      <dgm:prSet/>
      <dgm:spPr/>
      <dgm:t>
        <a:bodyPr/>
        <a:lstStyle/>
        <a:p>
          <a:endParaRPr lang="ru-RU" sz="1800"/>
        </a:p>
      </dgm:t>
    </dgm:pt>
    <dgm:pt modelId="{75754F4D-EF4B-4368-906E-F93A0529727B}">
      <dgm:prSet phldrT="[Текст]" custT="1"/>
      <dgm:spPr/>
      <dgm:t>
        <a:bodyPr/>
        <a:lstStyle/>
        <a:p>
          <a:r>
            <a:rPr lang="ru-RU" sz="1200" dirty="0"/>
            <a:t>Сбор данных</a:t>
          </a:r>
        </a:p>
      </dgm:t>
    </dgm:pt>
    <dgm:pt modelId="{6433971D-F5E8-4C27-81A8-F43CF6AC8BAF}" type="sibTrans" cxnId="{268C9F3E-852A-4884-AEA8-B7C18985E6DF}">
      <dgm:prSet/>
      <dgm:spPr/>
      <dgm:t>
        <a:bodyPr/>
        <a:lstStyle/>
        <a:p>
          <a:endParaRPr lang="ru-RU" sz="1800"/>
        </a:p>
      </dgm:t>
    </dgm:pt>
    <dgm:pt modelId="{0B47B621-A1B7-4C46-9232-16886D19D83A}" type="parTrans" cxnId="{268C9F3E-852A-4884-AEA8-B7C18985E6DF}">
      <dgm:prSet/>
      <dgm:spPr/>
      <dgm:t>
        <a:bodyPr/>
        <a:lstStyle/>
        <a:p>
          <a:endParaRPr lang="ru-RU" sz="1800"/>
        </a:p>
      </dgm:t>
    </dgm:pt>
    <dgm:pt modelId="{749EAA33-4034-4BA0-BECE-1996CAD59EC3}">
      <dgm:prSet phldrT="[Текст]" custT="1"/>
      <dgm:spPr>
        <a:solidFill>
          <a:schemeClr val="accent1">
            <a:hueOff val="0"/>
            <a:satOff val="0"/>
            <a:lumOff val="0"/>
          </a:schemeClr>
        </a:solidFill>
      </dgm:spPr>
      <dgm:t>
        <a:bodyPr/>
        <a:lstStyle/>
        <a:p>
          <a:r>
            <a:rPr lang="ru-RU" sz="1200" dirty="0"/>
            <a:t>Трансформация данных</a:t>
          </a:r>
        </a:p>
      </dgm:t>
    </dgm:pt>
    <dgm:pt modelId="{9F5ABA73-0F37-4B40-BC4A-237C7E2D196B}" type="parTrans" cxnId="{1E0E6492-55A3-4414-B703-45B500303D25}">
      <dgm:prSet/>
      <dgm:spPr/>
      <dgm:t>
        <a:bodyPr/>
        <a:lstStyle/>
        <a:p>
          <a:endParaRPr lang="ru-RU" sz="1800"/>
        </a:p>
      </dgm:t>
    </dgm:pt>
    <dgm:pt modelId="{684E0D9C-78F5-4CD7-A0B9-7797909C218C}" type="sibTrans" cxnId="{1E0E6492-55A3-4414-B703-45B500303D25}">
      <dgm:prSet/>
      <dgm:spPr/>
      <dgm:t>
        <a:bodyPr/>
        <a:lstStyle/>
        <a:p>
          <a:endParaRPr lang="ru-RU" sz="1800"/>
        </a:p>
      </dgm:t>
    </dgm:pt>
    <dgm:pt modelId="{828E350E-5EC1-4EE0-B364-3FE252A74490}">
      <dgm:prSet custT="1"/>
      <dgm:spPr/>
      <dgm:t>
        <a:bodyPr/>
        <a:lstStyle/>
        <a:p>
          <a:r>
            <a:rPr lang="ru-RU" sz="1600" dirty="0"/>
            <a:t>Внутренняя корпоративная система</a:t>
          </a:r>
        </a:p>
      </dgm:t>
    </dgm:pt>
    <dgm:pt modelId="{270CAFFD-9CD2-4613-83E7-70E55D4FD854}" type="parTrans" cxnId="{B2522657-FE14-48A4-AA5C-97CBE24BC395}">
      <dgm:prSet/>
      <dgm:spPr/>
      <dgm:t>
        <a:bodyPr/>
        <a:lstStyle/>
        <a:p>
          <a:endParaRPr lang="ru-RU" sz="1800"/>
        </a:p>
      </dgm:t>
    </dgm:pt>
    <dgm:pt modelId="{3BC2EF20-7381-469D-BB85-9F58537B845E}" type="sibTrans" cxnId="{B2522657-FE14-48A4-AA5C-97CBE24BC395}">
      <dgm:prSet/>
      <dgm:spPr/>
      <dgm:t>
        <a:bodyPr/>
        <a:lstStyle/>
        <a:p>
          <a:endParaRPr lang="ru-RU" sz="1800"/>
        </a:p>
      </dgm:t>
    </dgm:pt>
    <dgm:pt modelId="{4374DA52-681F-4E07-BE93-FE566EA737E3}">
      <dgm:prSet custT="1"/>
      <dgm:spPr/>
      <dgm:t>
        <a:bodyPr/>
        <a:lstStyle/>
        <a:p>
          <a:r>
            <a:rPr lang="ru-RU" sz="1600" dirty="0"/>
            <a:t>1С</a:t>
          </a:r>
        </a:p>
      </dgm:t>
    </dgm:pt>
    <dgm:pt modelId="{4B656AE8-2D28-4888-99B4-FB1AFBBF1711}" type="parTrans" cxnId="{1FB4B355-F1EF-4437-BEAD-C3CD20465A97}">
      <dgm:prSet/>
      <dgm:spPr/>
      <dgm:t>
        <a:bodyPr/>
        <a:lstStyle/>
        <a:p>
          <a:endParaRPr lang="ru-RU" sz="1800"/>
        </a:p>
      </dgm:t>
    </dgm:pt>
    <dgm:pt modelId="{D3FB0711-66C7-40CA-8562-A038DE36716C}" type="sibTrans" cxnId="{1FB4B355-F1EF-4437-BEAD-C3CD20465A97}">
      <dgm:prSet/>
      <dgm:spPr/>
      <dgm:t>
        <a:bodyPr/>
        <a:lstStyle/>
        <a:p>
          <a:endParaRPr lang="ru-RU" sz="1800"/>
        </a:p>
      </dgm:t>
    </dgm:pt>
    <dgm:pt modelId="{4B4B8D8E-145B-41B1-BD1F-AC1ED6FF00E2}">
      <dgm:prSet custT="1"/>
      <dgm:spPr/>
      <dgm:t>
        <a:bodyPr/>
        <a:lstStyle/>
        <a:p>
          <a:r>
            <a:rPr lang="ru-RU" sz="1600" dirty="0"/>
            <a:t>Веб-сайты</a:t>
          </a:r>
        </a:p>
      </dgm:t>
    </dgm:pt>
    <dgm:pt modelId="{7CAD9DC5-A68A-43F9-91CA-4E4C88933E37}" type="parTrans" cxnId="{1E33FB3E-94E4-4A8F-8938-F3101B797A69}">
      <dgm:prSet/>
      <dgm:spPr/>
      <dgm:t>
        <a:bodyPr/>
        <a:lstStyle/>
        <a:p>
          <a:endParaRPr lang="ru-RU" sz="1800"/>
        </a:p>
      </dgm:t>
    </dgm:pt>
    <dgm:pt modelId="{1C322BFE-118F-4F2B-98A2-503C71F8F926}" type="sibTrans" cxnId="{1E33FB3E-94E4-4A8F-8938-F3101B797A69}">
      <dgm:prSet/>
      <dgm:spPr/>
      <dgm:t>
        <a:bodyPr/>
        <a:lstStyle/>
        <a:p>
          <a:endParaRPr lang="ru-RU" sz="1800"/>
        </a:p>
      </dgm:t>
    </dgm:pt>
    <dgm:pt modelId="{5A4E9CA2-C706-4640-84AA-27549B4201D1}">
      <dgm:prSet custT="1"/>
      <dgm:spPr/>
      <dgm:t>
        <a:bodyPr/>
        <a:lstStyle/>
        <a:p>
          <a:r>
            <a:rPr lang="ru-RU" sz="1600" dirty="0"/>
            <a:t>Эксель-файлы</a:t>
          </a:r>
        </a:p>
      </dgm:t>
    </dgm:pt>
    <dgm:pt modelId="{1942E653-4751-4FCE-B4B8-2DF406C8696B}" type="parTrans" cxnId="{B7B7BE6A-09C2-4C12-B927-F47AF468643D}">
      <dgm:prSet/>
      <dgm:spPr/>
      <dgm:t>
        <a:bodyPr/>
        <a:lstStyle/>
        <a:p>
          <a:endParaRPr lang="ru-RU" sz="1800"/>
        </a:p>
      </dgm:t>
    </dgm:pt>
    <dgm:pt modelId="{153AAEF3-EC1B-45E3-96F4-7B3605B314F9}" type="sibTrans" cxnId="{B7B7BE6A-09C2-4C12-B927-F47AF468643D}">
      <dgm:prSet/>
      <dgm:spPr/>
      <dgm:t>
        <a:bodyPr/>
        <a:lstStyle/>
        <a:p>
          <a:endParaRPr lang="ru-RU" sz="1800"/>
        </a:p>
      </dgm:t>
    </dgm:pt>
    <dgm:pt modelId="{6DDE95D7-5A99-4782-AB8C-7E4C20003642}">
      <dgm:prSet custT="1"/>
      <dgm:spPr/>
      <dgm:t>
        <a:bodyPr/>
        <a:lstStyle/>
        <a:p>
          <a:r>
            <a:rPr lang="en-US" sz="1600" dirty="0"/>
            <a:t>PDF</a:t>
          </a:r>
          <a:endParaRPr lang="ru-RU" sz="1600" dirty="0"/>
        </a:p>
      </dgm:t>
    </dgm:pt>
    <dgm:pt modelId="{9712B3D2-6ED2-4A9F-9CDA-C159D3CCD3E5}" type="parTrans" cxnId="{925EC5B8-DB0C-4ADB-A950-4E16797C06F6}">
      <dgm:prSet/>
      <dgm:spPr/>
      <dgm:t>
        <a:bodyPr/>
        <a:lstStyle/>
        <a:p>
          <a:endParaRPr lang="ru-RU" sz="1800"/>
        </a:p>
      </dgm:t>
    </dgm:pt>
    <dgm:pt modelId="{AFAFE188-DE08-4349-8643-FB493486A9B6}" type="sibTrans" cxnId="{925EC5B8-DB0C-4ADB-A950-4E16797C06F6}">
      <dgm:prSet/>
      <dgm:spPr/>
      <dgm:t>
        <a:bodyPr/>
        <a:lstStyle/>
        <a:p>
          <a:endParaRPr lang="ru-RU" sz="1800"/>
        </a:p>
      </dgm:t>
    </dgm:pt>
    <dgm:pt modelId="{67D90977-03B7-4888-8C92-C3D7DC1F25BE}">
      <dgm:prSet custT="1"/>
      <dgm:spPr/>
      <dgm:t>
        <a:bodyPr/>
        <a:lstStyle/>
        <a:p>
          <a:r>
            <a:rPr lang="en-US" sz="1600" dirty="0"/>
            <a:t>…</a:t>
          </a:r>
          <a:endParaRPr lang="ru-RU" sz="1600" dirty="0"/>
        </a:p>
      </dgm:t>
    </dgm:pt>
    <dgm:pt modelId="{5C27FDE9-35B0-4190-A39F-1E8FC08B10FF}" type="parTrans" cxnId="{4AE43E52-D49F-4154-80FD-B0900782A39B}">
      <dgm:prSet/>
      <dgm:spPr/>
      <dgm:t>
        <a:bodyPr/>
        <a:lstStyle/>
        <a:p>
          <a:endParaRPr lang="ru-RU" sz="1800"/>
        </a:p>
      </dgm:t>
    </dgm:pt>
    <dgm:pt modelId="{B73D4EE1-BE3C-4F7C-A0D6-23C124A2ABC3}" type="sibTrans" cxnId="{4AE43E52-D49F-4154-80FD-B0900782A39B}">
      <dgm:prSet/>
      <dgm:spPr/>
      <dgm:t>
        <a:bodyPr/>
        <a:lstStyle/>
        <a:p>
          <a:endParaRPr lang="ru-RU" sz="1800"/>
        </a:p>
      </dgm:t>
    </dgm:pt>
    <dgm:pt modelId="{EB840DBC-CFB1-48C0-9D6B-6CBF0DD5E6AA}">
      <dgm:prSet custT="1"/>
      <dgm:spPr/>
      <dgm:t>
        <a:bodyPr/>
        <a:lstStyle/>
        <a:p>
          <a:r>
            <a:rPr lang="ru-RU" sz="1600" dirty="0"/>
            <a:t>Очистка</a:t>
          </a:r>
        </a:p>
      </dgm:t>
    </dgm:pt>
    <dgm:pt modelId="{C82F9DD4-F35C-4A08-812C-A877E10FEF92}" type="parTrans" cxnId="{36451115-8E97-4A44-B27A-048A7D110676}">
      <dgm:prSet/>
      <dgm:spPr/>
      <dgm:t>
        <a:bodyPr/>
        <a:lstStyle/>
        <a:p>
          <a:endParaRPr lang="ru-RU" sz="1800"/>
        </a:p>
      </dgm:t>
    </dgm:pt>
    <dgm:pt modelId="{53D91461-9097-4831-B87E-8646F8948A36}" type="sibTrans" cxnId="{36451115-8E97-4A44-B27A-048A7D110676}">
      <dgm:prSet/>
      <dgm:spPr/>
      <dgm:t>
        <a:bodyPr/>
        <a:lstStyle/>
        <a:p>
          <a:endParaRPr lang="ru-RU" sz="1800"/>
        </a:p>
      </dgm:t>
    </dgm:pt>
    <dgm:pt modelId="{CE191F30-DF4C-4E1F-950A-7789F9295F15}">
      <dgm:prSet custT="1"/>
      <dgm:spPr/>
      <dgm:t>
        <a:bodyPr/>
        <a:lstStyle/>
        <a:p>
          <a:r>
            <a:rPr lang="ru-RU" sz="1600" dirty="0"/>
            <a:t>Приведение к Нормальным формам</a:t>
          </a:r>
        </a:p>
      </dgm:t>
    </dgm:pt>
    <dgm:pt modelId="{36D6BC83-4BE0-460D-BA75-DCC102F937EF}" type="parTrans" cxnId="{552FEF40-FE17-4083-9ABB-CED672B9FB1D}">
      <dgm:prSet/>
      <dgm:spPr/>
      <dgm:t>
        <a:bodyPr/>
        <a:lstStyle/>
        <a:p>
          <a:endParaRPr lang="ru-RU" sz="1800"/>
        </a:p>
      </dgm:t>
    </dgm:pt>
    <dgm:pt modelId="{A7663913-8062-4D7D-B5B7-A3F4AE506D13}" type="sibTrans" cxnId="{552FEF40-FE17-4083-9ABB-CED672B9FB1D}">
      <dgm:prSet/>
      <dgm:spPr/>
      <dgm:t>
        <a:bodyPr/>
        <a:lstStyle/>
        <a:p>
          <a:endParaRPr lang="ru-RU" sz="1800"/>
        </a:p>
      </dgm:t>
    </dgm:pt>
    <dgm:pt modelId="{BEAD0B82-6CC3-40A8-B0A2-0D2FED63B37B}">
      <dgm:prSet custT="1"/>
      <dgm:spPr/>
      <dgm:t>
        <a:bodyPr/>
        <a:lstStyle/>
        <a:p>
          <a:r>
            <a:rPr lang="ru-RU" sz="1600" dirty="0"/>
            <a:t>Обогащение</a:t>
          </a:r>
        </a:p>
      </dgm:t>
    </dgm:pt>
    <dgm:pt modelId="{5E8369FD-CAAD-4D35-963D-EABF550EE025}" type="parTrans" cxnId="{0CCA7E6C-5337-4C7E-AD31-57440BDF6C11}">
      <dgm:prSet/>
      <dgm:spPr/>
      <dgm:t>
        <a:bodyPr/>
        <a:lstStyle/>
        <a:p>
          <a:endParaRPr lang="ru-RU" sz="1800"/>
        </a:p>
      </dgm:t>
    </dgm:pt>
    <dgm:pt modelId="{2DA60453-0700-4CAB-A82F-6B287F5DFFB2}" type="sibTrans" cxnId="{0CCA7E6C-5337-4C7E-AD31-57440BDF6C11}">
      <dgm:prSet/>
      <dgm:spPr/>
      <dgm:t>
        <a:bodyPr/>
        <a:lstStyle/>
        <a:p>
          <a:endParaRPr lang="ru-RU" sz="1800"/>
        </a:p>
      </dgm:t>
    </dgm:pt>
    <dgm:pt modelId="{BBDF17C4-A423-4DD4-A06D-C224EC66226E}">
      <dgm:prSet custT="1"/>
      <dgm:spPr/>
      <dgm:t>
        <a:bodyPr/>
        <a:lstStyle/>
        <a:p>
          <a:r>
            <a:rPr lang="ru-RU" sz="1600" dirty="0"/>
            <a:t>Добавление вычисляемых данных</a:t>
          </a:r>
        </a:p>
      </dgm:t>
    </dgm:pt>
    <dgm:pt modelId="{AECDF053-86A6-4327-B9E6-332462337245}" type="parTrans" cxnId="{72DA83C9-82AF-4A02-81D3-8F2E758EFCC6}">
      <dgm:prSet/>
      <dgm:spPr/>
      <dgm:t>
        <a:bodyPr/>
        <a:lstStyle/>
        <a:p>
          <a:endParaRPr lang="ru-RU" sz="1800"/>
        </a:p>
      </dgm:t>
    </dgm:pt>
    <dgm:pt modelId="{7A843087-374E-4FB8-AC18-1D3A22214380}" type="sibTrans" cxnId="{72DA83C9-82AF-4A02-81D3-8F2E758EFCC6}">
      <dgm:prSet/>
      <dgm:spPr/>
      <dgm:t>
        <a:bodyPr/>
        <a:lstStyle/>
        <a:p>
          <a:endParaRPr lang="ru-RU" sz="1800"/>
        </a:p>
      </dgm:t>
    </dgm:pt>
    <dgm:pt modelId="{6C031447-4F04-47A4-87F0-AD99465AEBAA}">
      <dgm:prSet phldrT="[Текст]" custT="1"/>
      <dgm:spPr/>
      <dgm:t>
        <a:bodyPr/>
        <a:lstStyle/>
        <a:p>
          <a:r>
            <a:rPr lang="ru-RU" sz="1600" dirty="0"/>
            <a:t>Установка связей</a:t>
          </a:r>
        </a:p>
      </dgm:t>
    </dgm:pt>
    <dgm:pt modelId="{E8D571A1-A3A9-481A-B27C-BCF284EDC2AC}" type="parTrans" cxnId="{B599C0DB-7E08-4AAB-8091-62EF159EDE5A}">
      <dgm:prSet/>
      <dgm:spPr/>
      <dgm:t>
        <a:bodyPr/>
        <a:lstStyle/>
        <a:p>
          <a:endParaRPr lang="ru-RU" sz="1800"/>
        </a:p>
      </dgm:t>
    </dgm:pt>
    <dgm:pt modelId="{F7D89062-A5B5-4D36-962A-3AF64BF93647}" type="sibTrans" cxnId="{B599C0DB-7E08-4AAB-8091-62EF159EDE5A}">
      <dgm:prSet/>
      <dgm:spPr/>
      <dgm:t>
        <a:bodyPr/>
        <a:lstStyle/>
        <a:p>
          <a:endParaRPr lang="ru-RU" sz="1800"/>
        </a:p>
      </dgm:t>
    </dgm:pt>
    <dgm:pt modelId="{39B56357-D2A9-49B4-B0B4-355E608437B5}">
      <dgm:prSet phldrT="[Текст]" custT="1"/>
      <dgm:spPr/>
      <dgm:t>
        <a:bodyPr/>
        <a:lstStyle/>
        <a:p>
          <a:r>
            <a:rPr lang="ru-RU" sz="1600" dirty="0"/>
            <a:t>Объединение таблиц по необходимости</a:t>
          </a:r>
        </a:p>
      </dgm:t>
    </dgm:pt>
    <dgm:pt modelId="{8C863E1C-5125-45F4-A562-ABBCAC25F969}" type="parTrans" cxnId="{251A8F1B-7AF9-4BC7-A237-EED003EB589B}">
      <dgm:prSet/>
      <dgm:spPr/>
      <dgm:t>
        <a:bodyPr/>
        <a:lstStyle/>
        <a:p>
          <a:endParaRPr lang="ru-RU" sz="1800"/>
        </a:p>
      </dgm:t>
    </dgm:pt>
    <dgm:pt modelId="{5265B96C-8CDD-4034-871D-39C1A4C33790}" type="sibTrans" cxnId="{251A8F1B-7AF9-4BC7-A237-EED003EB589B}">
      <dgm:prSet/>
      <dgm:spPr/>
      <dgm:t>
        <a:bodyPr/>
        <a:lstStyle/>
        <a:p>
          <a:endParaRPr lang="ru-RU" sz="1800"/>
        </a:p>
      </dgm:t>
    </dgm:pt>
    <dgm:pt modelId="{9E85BF56-1086-4D61-853E-05DCD90AE0C0}">
      <dgm:prSet phldrT="[Текст]" custT="1"/>
      <dgm:spPr>
        <a:solidFill>
          <a:schemeClr val="accent1">
            <a:hueOff val="0"/>
            <a:satOff val="0"/>
            <a:lumOff val="0"/>
            <a:alpha val="30000"/>
          </a:schemeClr>
        </a:solidFill>
      </dgm:spPr>
      <dgm:t>
        <a:bodyPr/>
        <a:lstStyle/>
        <a:p>
          <a:r>
            <a:rPr lang="ru-RU" sz="1200" dirty="0"/>
            <a:t>Обработка данных</a:t>
          </a:r>
        </a:p>
      </dgm:t>
    </dgm:pt>
    <dgm:pt modelId="{8C36D1A7-0D8A-4FF9-8373-807CA5798C48}" type="parTrans" cxnId="{B1DAFF78-8121-4443-83DD-7580B820901D}">
      <dgm:prSet/>
      <dgm:spPr/>
      <dgm:t>
        <a:bodyPr/>
        <a:lstStyle/>
        <a:p>
          <a:endParaRPr lang="ru-RU" sz="1800"/>
        </a:p>
      </dgm:t>
    </dgm:pt>
    <dgm:pt modelId="{AC81E85F-997A-4B6F-AC35-CDBC15AF928C}" type="sibTrans" cxnId="{B1DAFF78-8121-4443-83DD-7580B820901D}">
      <dgm:prSet/>
      <dgm:spPr/>
      <dgm:t>
        <a:bodyPr/>
        <a:lstStyle/>
        <a:p>
          <a:endParaRPr lang="ru-RU" sz="1800"/>
        </a:p>
      </dgm:t>
    </dgm:pt>
    <dgm:pt modelId="{8AAC7879-C661-4C10-8B59-0D9442B41854}">
      <dgm:prSet phldrT="[Текст]" custT="1"/>
      <dgm:spPr>
        <a:solidFill>
          <a:schemeClr val="accent1">
            <a:hueOff val="0"/>
            <a:satOff val="0"/>
            <a:lumOff val="0"/>
            <a:alpha val="30000"/>
          </a:schemeClr>
        </a:solidFill>
      </dgm:spPr>
      <dgm:t>
        <a:bodyPr/>
        <a:lstStyle/>
        <a:p>
          <a:r>
            <a:rPr lang="ru-RU" sz="1200" dirty="0"/>
            <a:t>Визуализация данных</a:t>
          </a:r>
        </a:p>
      </dgm:t>
    </dgm:pt>
    <dgm:pt modelId="{306D94EA-7761-4B04-9FC0-7714D82BE02E}" type="parTrans" cxnId="{DFF48CA6-35E4-4F84-9FEB-349434F22505}">
      <dgm:prSet/>
      <dgm:spPr/>
      <dgm:t>
        <a:bodyPr/>
        <a:lstStyle/>
        <a:p>
          <a:endParaRPr lang="ru-RU" sz="1800"/>
        </a:p>
      </dgm:t>
    </dgm:pt>
    <dgm:pt modelId="{40082547-0BF8-46DC-9653-CA96C0F6386E}" type="sibTrans" cxnId="{DFF48CA6-35E4-4F84-9FEB-349434F22505}">
      <dgm:prSet/>
      <dgm:spPr/>
      <dgm:t>
        <a:bodyPr/>
        <a:lstStyle/>
        <a:p>
          <a:endParaRPr lang="ru-RU" sz="1800"/>
        </a:p>
      </dgm:t>
    </dgm:pt>
    <dgm:pt modelId="{E4968217-35E0-4079-BE8F-7844CB3819EA}">
      <dgm:prSet phldrT="[Текст]" custT="1"/>
      <dgm:spPr>
        <a:solidFill>
          <a:schemeClr val="accent1">
            <a:hueOff val="0"/>
            <a:satOff val="0"/>
            <a:lumOff val="0"/>
            <a:alpha val="30000"/>
          </a:schemeClr>
        </a:solidFill>
      </dgm:spPr>
      <dgm:t>
        <a:bodyPr/>
        <a:lstStyle/>
        <a:p>
          <a:r>
            <a:rPr lang="ru-RU" sz="1200" dirty="0"/>
            <a:t>Публикация данных</a:t>
          </a:r>
        </a:p>
      </dgm:t>
    </dgm:pt>
    <dgm:pt modelId="{30C55199-1DF2-4D56-95D6-4C32E5D60BDF}" type="parTrans" cxnId="{6771796F-28A0-4451-AAA7-2EA4AA6EC4CE}">
      <dgm:prSet/>
      <dgm:spPr/>
      <dgm:t>
        <a:bodyPr/>
        <a:lstStyle/>
        <a:p>
          <a:endParaRPr lang="ru-RU" sz="1800"/>
        </a:p>
      </dgm:t>
    </dgm:pt>
    <dgm:pt modelId="{648E749E-3290-45B8-8730-284DAC796CBB}" type="sibTrans" cxnId="{6771796F-28A0-4451-AAA7-2EA4AA6EC4CE}">
      <dgm:prSet/>
      <dgm:spPr/>
      <dgm:t>
        <a:bodyPr/>
        <a:lstStyle/>
        <a:p>
          <a:endParaRPr lang="ru-RU" sz="1800"/>
        </a:p>
      </dgm:t>
    </dgm:pt>
    <dgm:pt modelId="{C15715E3-158C-41FC-9786-9ADF5CC9EE09}">
      <dgm:prSet phldrT="[Текст]" custT="1"/>
      <dgm:spPr/>
      <dgm:t>
        <a:bodyPr/>
        <a:lstStyle/>
        <a:p>
          <a:r>
            <a:rPr lang="ru-RU" sz="1600" dirty="0" err="1"/>
            <a:t>Дашборды</a:t>
          </a:r>
          <a:r>
            <a:rPr lang="ru-RU" sz="1600" dirty="0"/>
            <a:t>, графики</a:t>
          </a:r>
        </a:p>
      </dgm:t>
    </dgm:pt>
    <dgm:pt modelId="{582ACCF2-7606-4B22-888F-09B6C351F80B}" type="parTrans" cxnId="{D7DA43DF-9363-46EE-B013-9B7EA93AA16F}">
      <dgm:prSet/>
      <dgm:spPr/>
      <dgm:t>
        <a:bodyPr/>
        <a:lstStyle/>
        <a:p>
          <a:endParaRPr lang="ru-RU" sz="1800"/>
        </a:p>
      </dgm:t>
    </dgm:pt>
    <dgm:pt modelId="{9508F112-405B-4F99-AAE2-07C6778465AE}" type="sibTrans" cxnId="{D7DA43DF-9363-46EE-B013-9B7EA93AA16F}">
      <dgm:prSet/>
      <dgm:spPr/>
      <dgm:t>
        <a:bodyPr/>
        <a:lstStyle/>
        <a:p>
          <a:endParaRPr lang="ru-RU" sz="1800"/>
        </a:p>
      </dgm:t>
    </dgm:pt>
    <dgm:pt modelId="{5A5198BA-89AF-4A2C-B7BF-D51F631F2349}">
      <dgm:prSet phldrT="[Текст]" custT="1"/>
      <dgm:spPr/>
      <dgm:t>
        <a:bodyPr/>
        <a:lstStyle/>
        <a:p>
          <a:r>
            <a:rPr lang="ru-RU" sz="1600" dirty="0"/>
            <a:t>Добавление вычислений</a:t>
          </a:r>
        </a:p>
      </dgm:t>
    </dgm:pt>
    <dgm:pt modelId="{27501793-CA9F-44EB-A007-54303C875CDD}" type="parTrans" cxnId="{88AE77E7-8BFC-467F-AE45-D0FB3B4956C6}">
      <dgm:prSet/>
      <dgm:spPr/>
      <dgm:t>
        <a:bodyPr/>
        <a:lstStyle/>
        <a:p>
          <a:endParaRPr lang="ru-RU" sz="1800"/>
        </a:p>
      </dgm:t>
    </dgm:pt>
    <dgm:pt modelId="{69FC3A49-0147-456B-A1DD-A7AE729CB625}" type="sibTrans" cxnId="{88AE77E7-8BFC-467F-AE45-D0FB3B4956C6}">
      <dgm:prSet/>
      <dgm:spPr/>
      <dgm:t>
        <a:bodyPr/>
        <a:lstStyle/>
        <a:p>
          <a:endParaRPr lang="ru-RU" sz="1800"/>
        </a:p>
      </dgm:t>
    </dgm:pt>
    <dgm:pt modelId="{D33B4EFC-F036-4D91-BF00-03F67B65265F}">
      <dgm:prSet phldrT="[Текст]" custT="1"/>
      <dgm:spPr/>
      <dgm:t>
        <a:bodyPr/>
        <a:lstStyle/>
        <a:p>
          <a:r>
            <a:rPr lang="ru-RU" sz="1600" dirty="0"/>
            <a:t>Добавление мер</a:t>
          </a:r>
        </a:p>
      </dgm:t>
    </dgm:pt>
    <dgm:pt modelId="{CDB7D75B-AA74-436B-B138-1C347D756DB1}" type="parTrans" cxnId="{1DA51494-F10D-4687-AC22-391041D250B7}">
      <dgm:prSet/>
      <dgm:spPr/>
      <dgm:t>
        <a:bodyPr/>
        <a:lstStyle/>
        <a:p>
          <a:endParaRPr lang="ru-RU" sz="1800"/>
        </a:p>
      </dgm:t>
    </dgm:pt>
    <dgm:pt modelId="{CBFBAFCB-29CA-423E-8D9F-D8C477EE9D17}" type="sibTrans" cxnId="{1DA51494-F10D-4687-AC22-391041D250B7}">
      <dgm:prSet/>
      <dgm:spPr/>
      <dgm:t>
        <a:bodyPr/>
        <a:lstStyle/>
        <a:p>
          <a:endParaRPr lang="ru-RU" sz="1800"/>
        </a:p>
      </dgm:t>
    </dgm:pt>
    <dgm:pt modelId="{1611E45B-72D4-418E-85AA-67E7AB0FF8EA}">
      <dgm:prSet phldrT="[Текст]" custT="1"/>
      <dgm:spPr/>
      <dgm:t>
        <a:bodyPr/>
        <a:lstStyle/>
        <a:p>
          <a:r>
            <a:rPr lang="ru-RU" sz="1600" dirty="0"/>
            <a:t>Для мобильных устройств</a:t>
          </a:r>
        </a:p>
      </dgm:t>
    </dgm:pt>
    <dgm:pt modelId="{A575EB72-4692-4DE9-BF7F-47DD2324BF26}" type="parTrans" cxnId="{41AF51C1-B558-4004-BD19-2D76D98A4BA0}">
      <dgm:prSet/>
      <dgm:spPr/>
      <dgm:t>
        <a:bodyPr/>
        <a:lstStyle/>
        <a:p>
          <a:endParaRPr lang="ru-RU" sz="1800"/>
        </a:p>
      </dgm:t>
    </dgm:pt>
    <dgm:pt modelId="{C3F6718E-3C28-4897-9A71-F91BB1A20DFB}" type="sibTrans" cxnId="{41AF51C1-B558-4004-BD19-2D76D98A4BA0}">
      <dgm:prSet/>
      <dgm:spPr/>
      <dgm:t>
        <a:bodyPr/>
        <a:lstStyle/>
        <a:p>
          <a:endParaRPr lang="ru-RU" sz="1800"/>
        </a:p>
      </dgm:t>
    </dgm:pt>
    <dgm:pt modelId="{651CCA50-6C3C-4B00-810A-A78B1EB3C42D}">
      <dgm:prSet phldrT="[Текст]" custT="1"/>
      <dgm:spPr/>
      <dgm:t>
        <a:bodyPr/>
        <a:lstStyle/>
        <a:p>
          <a:r>
            <a:rPr lang="ru-RU" sz="1600" dirty="0"/>
            <a:t>В облако</a:t>
          </a:r>
        </a:p>
      </dgm:t>
    </dgm:pt>
    <dgm:pt modelId="{30A1E393-3C9D-4CBB-82AE-527FE74743FE}" type="parTrans" cxnId="{5AF60AEE-12B0-4873-86E4-7B503A76E7CA}">
      <dgm:prSet/>
      <dgm:spPr/>
      <dgm:t>
        <a:bodyPr/>
        <a:lstStyle/>
        <a:p>
          <a:endParaRPr lang="ru-RU" sz="1800"/>
        </a:p>
      </dgm:t>
    </dgm:pt>
    <dgm:pt modelId="{478FA006-8A07-46F7-966B-12D0C46671F6}" type="sibTrans" cxnId="{5AF60AEE-12B0-4873-86E4-7B503A76E7CA}">
      <dgm:prSet/>
      <dgm:spPr/>
      <dgm:t>
        <a:bodyPr/>
        <a:lstStyle/>
        <a:p>
          <a:endParaRPr lang="ru-RU" sz="1800"/>
        </a:p>
      </dgm:t>
    </dgm:pt>
    <dgm:pt modelId="{5DB7F2B4-ED90-4B71-85A1-61FA499C539D}" type="pres">
      <dgm:prSet presAssocID="{92D22EB8-FA94-4BFF-9ACC-0EE474CBDE04}" presName="Name0" presStyleCnt="0">
        <dgm:presLayoutVars>
          <dgm:dir/>
          <dgm:animLvl val="lvl"/>
          <dgm:resizeHandles val="exact"/>
        </dgm:presLayoutVars>
      </dgm:prSet>
      <dgm:spPr/>
    </dgm:pt>
    <dgm:pt modelId="{DE045DD6-0A2D-44B3-925D-E8DC3481519A}" type="pres">
      <dgm:prSet presAssocID="{75754F4D-EF4B-4368-906E-F93A0529727B}" presName="compositeNode" presStyleCnt="0">
        <dgm:presLayoutVars>
          <dgm:bulletEnabled val="1"/>
        </dgm:presLayoutVars>
      </dgm:prSet>
      <dgm:spPr/>
    </dgm:pt>
    <dgm:pt modelId="{CF86EB12-84E8-4619-8F8F-26C6DED67A2B}" type="pres">
      <dgm:prSet presAssocID="{75754F4D-EF4B-4368-906E-F93A0529727B}" presName="bgRect" presStyleLbl="node1" presStyleIdx="0" presStyleCnt="6"/>
      <dgm:spPr/>
    </dgm:pt>
    <dgm:pt modelId="{990880DD-F16B-418F-A9FE-B7BFD4EB5C55}" type="pres">
      <dgm:prSet presAssocID="{75754F4D-EF4B-4368-906E-F93A0529727B}" presName="parentNode" presStyleLbl="node1" presStyleIdx="0" presStyleCnt="6">
        <dgm:presLayoutVars>
          <dgm:chMax val="0"/>
          <dgm:bulletEnabled val="1"/>
        </dgm:presLayoutVars>
      </dgm:prSet>
      <dgm:spPr/>
    </dgm:pt>
    <dgm:pt modelId="{EE45DD70-2F56-47D5-A532-A6D1730C550B}" type="pres">
      <dgm:prSet presAssocID="{75754F4D-EF4B-4368-906E-F93A0529727B}" presName="childNode" presStyleLbl="node1" presStyleIdx="0" presStyleCnt="6">
        <dgm:presLayoutVars>
          <dgm:bulletEnabled val="1"/>
        </dgm:presLayoutVars>
      </dgm:prSet>
      <dgm:spPr/>
    </dgm:pt>
    <dgm:pt modelId="{7CA35E37-A182-4DC4-A60E-021DD01BDED4}" type="pres">
      <dgm:prSet presAssocID="{6433971D-F5E8-4C27-81A8-F43CF6AC8BAF}" presName="hSp" presStyleCnt="0"/>
      <dgm:spPr/>
    </dgm:pt>
    <dgm:pt modelId="{606E8706-22F0-4779-AADF-CE2D6A8E9E12}" type="pres">
      <dgm:prSet presAssocID="{6433971D-F5E8-4C27-81A8-F43CF6AC8BAF}" presName="vProcSp" presStyleCnt="0"/>
      <dgm:spPr/>
    </dgm:pt>
    <dgm:pt modelId="{7802BF4D-ABFD-4713-B3C9-8214D3DD6F2B}" type="pres">
      <dgm:prSet presAssocID="{6433971D-F5E8-4C27-81A8-F43CF6AC8BAF}" presName="vSp1" presStyleCnt="0"/>
      <dgm:spPr/>
    </dgm:pt>
    <dgm:pt modelId="{0CF3D6F8-149C-44B3-867D-D04845108E78}" type="pres">
      <dgm:prSet presAssocID="{6433971D-F5E8-4C27-81A8-F43CF6AC8BAF}" presName="simulatedConn" presStyleLbl="solidFgAcc1" presStyleIdx="0" presStyleCnt="5"/>
      <dgm:spPr/>
    </dgm:pt>
    <dgm:pt modelId="{2D1695FD-C92B-4FA0-AD54-278A13F06B9C}" type="pres">
      <dgm:prSet presAssocID="{6433971D-F5E8-4C27-81A8-F43CF6AC8BAF}" presName="vSp2" presStyleCnt="0"/>
      <dgm:spPr/>
    </dgm:pt>
    <dgm:pt modelId="{20C3B149-D161-4AAB-8B13-545800C93000}" type="pres">
      <dgm:prSet presAssocID="{6433971D-F5E8-4C27-81A8-F43CF6AC8BAF}" presName="sibTrans" presStyleCnt="0"/>
      <dgm:spPr/>
    </dgm:pt>
    <dgm:pt modelId="{CDCE699D-B672-46F1-9D3D-3C0FA54504A2}" type="pres">
      <dgm:prSet presAssocID="{749EAA33-4034-4BA0-BECE-1996CAD59EC3}" presName="compositeNode" presStyleCnt="0">
        <dgm:presLayoutVars>
          <dgm:bulletEnabled val="1"/>
        </dgm:presLayoutVars>
      </dgm:prSet>
      <dgm:spPr/>
    </dgm:pt>
    <dgm:pt modelId="{475E1E40-B945-45CF-ACDC-3DBDA9DDD2B2}" type="pres">
      <dgm:prSet presAssocID="{749EAA33-4034-4BA0-BECE-1996CAD59EC3}" presName="bgRect" presStyleLbl="node1" presStyleIdx="1" presStyleCnt="6"/>
      <dgm:spPr/>
    </dgm:pt>
    <dgm:pt modelId="{E4C67FC4-2D33-44D4-9619-1722D1CF9861}" type="pres">
      <dgm:prSet presAssocID="{749EAA33-4034-4BA0-BECE-1996CAD59EC3}" presName="parentNode" presStyleLbl="node1" presStyleIdx="1" presStyleCnt="6">
        <dgm:presLayoutVars>
          <dgm:chMax val="0"/>
          <dgm:bulletEnabled val="1"/>
        </dgm:presLayoutVars>
      </dgm:prSet>
      <dgm:spPr/>
    </dgm:pt>
    <dgm:pt modelId="{D3E8DFD2-ACCC-448F-A0EA-E2A8A6E5C467}" type="pres">
      <dgm:prSet presAssocID="{749EAA33-4034-4BA0-BECE-1996CAD59EC3}" presName="childNode" presStyleLbl="node1" presStyleIdx="1" presStyleCnt="6">
        <dgm:presLayoutVars>
          <dgm:bulletEnabled val="1"/>
        </dgm:presLayoutVars>
      </dgm:prSet>
      <dgm:spPr/>
    </dgm:pt>
    <dgm:pt modelId="{376ABB99-5628-405C-845A-FC7094451905}" type="pres">
      <dgm:prSet presAssocID="{684E0D9C-78F5-4CD7-A0B9-7797909C218C}" presName="hSp" presStyleCnt="0"/>
      <dgm:spPr/>
    </dgm:pt>
    <dgm:pt modelId="{B5B0BF3C-E273-4191-AAFE-D7EF3491D7D1}" type="pres">
      <dgm:prSet presAssocID="{684E0D9C-78F5-4CD7-A0B9-7797909C218C}" presName="vProcSp" presStyleCnt="0"/>
      <dgm:spPr/>
    </dgm:pt>
    <dgm:pt modelId="{5A57FC9A-5803-43F5-AC8C-3B964D0E4A91}" type="pres">
      <dgm:prSet presAssocID="{684E0D9C-78F5-4CD7-A0B9-7797909C218C}" presName="vSp1" presStyleCnt="0"/>
      <dgm:spPr/>
    </dgm:pt>
    <dgm:pt modelId="{8DFA05F8-3982-45C8-A2F3-F6918EDC00D3}" type="pres">
      <dgm:prSet presAssocID="{684E0D9C-78F5-4CD7-A0B9-7797909C218C}" presName="simulatedConn" presStyleLbl="solidFgAcc1" presStyleIdx="1" presStyleCnt="5"/>
      <dgm:spPr/>
    </dgm:pt>
    <dgm:pt modelId="{89DC4196-37FD-45B8-970F-686A127CF6FC}" type="pres">
      <dgm:prSet presAssocID="{684E0D9C-78F5-4CD7-A0B9-7797909C218C}" presName="vSp2" presStyleCnt="0"/>
      <dgm:spPr/>
    </dgm:pt>
    <dgm:pt modelId="{6AF7E016-143E-40AF-AAD9-C9D6222B471F}" type="pres">
      <dgm:prSet presAssocID="{684E0D9C-78F5-4CD7-A0B9-7797909C218C}" presName="sibTrans" presStyleCnt="0"/>
      <dgm:spPr/>
    </dgm:pt>
    <dgm:pt modelId="{C02448CA-DAE3-4461-8DDC-30CE338EFD24}" type="pres">
      <dgm:prSet presAssocID="{165D2ABF-693D-4059-9A82-AB35221F0FCB}" presName="compositeNode" presStyleCnt="0">
        <dgm:presLayoutVars>
          <dgm:bulletEnabled val="1"/>
        </dgm:presLayoutVars>
      </dgm:prSet>
      <dgm:spPr/>
    </dgm:pt>
    <dgm:pt modelId="{32FC6C54-6657-455A-940B-07C1410B6F95}" type="pres">
      <dgm:prSet presAssocID="{165D2ABF-693D-4059-9A82-AB35221F0FCB}" presName="bgRect" presStyleLbl="node1" presStyleIdx="2" presStyleCnt="6"/>
      <dgm:spPr/>
    </dgm:pt>
    <dgm:pt modelId="{BF6D9B3B-6E3D-4097-91B0-8CF7DF28DD4E}" type="pres">
      <dgm:prSet presAssocID="{165D2ABF-693D-4059-9A82-AB35221F0FCB}" presName="parentNode" presStyleLbl="node1" presStyleIdx="2" presStyleCnt="6">
        <dgm:presLayoutVars>
          <dgm:chMax val="0"/>
          <dgm:bulletEnabled val="1"/>
        </dgm:presLayoutVars>
      </dgm:prSet>
      <dgm:spPr/>
    </dgm:pt>
    <dgm:pt modelId="{2AB8B9D0-CFF1-4595-9D48-9B5D55E5A570}" type="pres">
      <dgm:prSet presAssocID="{165D2ABF-693D-4059-9A82-AB35221F0FCB}" presName="childNode" presStyleLbl="node1" presStyleIdx="2" presStyleCnt="6">
        <dgm:presLayoutVars>
          <dgm:bulletEnabled val="1"/>
        </dgm:presLayoutVars>
      </dgm:prSet>
      <dgm:spPr/>
    </dgm:pt>
    <dgm:pt modelId="{64DFBB8C-FAB6-46DF-9460-4F44C6ECCCAD}" type="pres">
      <dgm:prSet presAssocID="{9AAFBBE8-72F2-4D01-82D9-A4267D5C949E}" presName="hSp" presStyleCnt="0"/>
      <dgm:spPr/>
    </dgm:pt>
    <dgm:pt modelId="{6040E24A-0D3E-4A0B-916E-47FF4DFE5EC1}" type="pres">
      <dgm:prSet presAssocID="{9AAFBBE8-72F2-4D01-82D9-A4267D5C949E}" presName="vProcSp" presStyleCnt="0"/>
      <dgm:spPr/>
    </dgm:pt>
    <dgm:pt modelId="{E46E5CF3-5572-4774-B2B2-55659DD34047}" type="pres">
      <dgm:prSet presAssocID="{9AAFBBE8-72F2-4D01-82D9-A4267D5C949E}" presName="vSp1" presStyleCnt="0"/>
      <dgm:spPr/>
    </dgm:pt>
    <dgm:pt modelId="{A5913E9A-898A-45EE-96DF-21C29F4AB96E}" type="pres">
      <dgm:prSet presAssocID="{9AAFBBE8-72F2-4D01-82D9-A4267D5C949E}" presName="simulatedConn" presStyleLbl="solidFgAcc1" presStyleIdx="2" presStyleCnt="5"/>
      <dgm:spPr/>
    </dgm:pt>
    <dgm:pt modelId="{413854D0-A7D8-4D89-A2B6-3976349402BC}" type="pres">
      <dgm:prSet presAssocID="{9AAFBBE8-72F2-4D01-82D9-A4267D5C949E}" presName="vSp2" presStyleCnt="0"/>
      <dgm:spPr/>
    </dgm:pt>
    <dgm:pt modelId="{25890B20-06BE-41BA-8788-327B892DC2E5}" type="pres">
      <dgm:prSet presAssocID="{9AAFBBE8-72F2-4D01-82D9-A4267D5C949E}" presName="sibTrans" presStyleCnt="0"/>
      <dgm:spPr/>
    </dgm:pt>
    <dgm:pt modelId="{6FD0B5BA-7A33-43F0-9BDE-2A0CBD2B2F8C}" type="pres">
      <dgm:prSet presAssocID="{9E85BF56-1086-4D61-853E-05DCD90AE0C0}" presName="compositeNode" presStyleCnt="0">
        <dgm:presLayoutVars>
          <dgm:bulletEnabled val="1"/>
        </dgm:presLayoutVars>
      </dgm:prSet>
      <dgm:spPr/>
    </dgm:pt>
    <dgm:pt modelId="{2E336ED0-157E-46ED-9A99-A2238FCFA7E6}" type="pres">
      <dgm:prSet presAssocID="{9E85BF56-1086-4D61-853E-05DCD90AE0C0}" presName="bgRect" presStyleLbl="node1" presStyleIdx="3" presStyleCnt="6"/>
      <dgm:spPr/>
    </dgm:pt>
    <dgm:pt modelId="{F980D9B0-1806-40A9-B33E-C5353E46D618}" type="pres">
      <dgm:prSet presAssocID="{9E85BF56-1086-4D61-853E-05DCD90AE0C0}" presName="parentNode" presStyleLbl="node1" presStyleIdx="3" presStyleCnt="6">
        <dgm:presLayoutVars>
          <dgm:chMax val="0"/>
          <dgm:bulletEnabled val="1"/>
        </dgm:presLayoutVars>
      </dgm:prSet>
      <dgm:spPr/>
    </dgm:pt>
    <dgm:pt modelId="{EE6BB7EA-4585-45D5-B6FA-6EEF9D8EFA09}" type="pres">
      <dgm:prSet presAssocID="{9E85BF56-1086-4D61-853E-05DCD90AE0C0}" presName="childNode" presStyleLbl="node1" presStyleIdx="3" presStyleCnt="6">
        <dgm:presLayoutVars>
          <dgm:bulletEnabled val="1"/>
        </dgm:presLayoutVars>
      </dgm:prSet>
      <dgm:spPr/>
    </dgm:pt>
    <dgm:pt modelId="{BB676C9A-A503-474C-B17B-EE41D443AA72}" type="pres">
      <dgm:prSet presAssocID="{AC81E85F-997A-4B6F-AC35-CDBC15AF928C}" presName="hSp" presStyleCnt="0"/>
      <dgm:spPr/>
    </dgm:pt>
    <dgm:pt modelId="{C9D16057-3A41-4715-9670-D612F253D952}" type="pres">
      <dgm:prSet presAssocID="{AC81E85F-997A-4B6F-AC35-CDBC15AF928C}" presName="vProcSp" presStyleCnt="0"/>
      <dgm:spPr/>
    </dgm:pt>
    <dgm:pt modelId="{0F97E519-1BD9-4317-9A91-0D88CB8132F1}" type="pres">
      <dgm:prSet presAssocID="{AC81E85F-997A-4B6F-AC35-CDBC15AF928C}" presName="vSp1" presStyleCnt="0"/>
      <dgm:spPr/>
    </dgm:pt>
    <dgm:pt modelId="{84C7CDCA-6AF4-4B6B-B86B-7BDC80C3FF7E}" type="pres">
      <dgm:prSet presAssocID="{AC81E85F-997A-4B6F-AC35-CDBC15AF928C}" presName="simulatedConn" presStyleLbl="solidFgAcc1" presStyleIdx="3" presStyleCnt="5"/>
      <dgm:spPr/>
    </dgm:pt>
    <dgm:pt modelId="{A0F0D51F-D293-4D1F-913B-31DE941D1A09}" type="pres">
      <dgm:prSet presAssocID="{AC81E85F-997A-4B6F-AC35-CDBC15AF928C}" presName="vSp2" presStyleCnt="0"/>
      <dgm:spPr/>
    </dgm:pt>
    <dgm:pt modelId="{1A673769-32B8-4335-984A-5A20E3A3B233}" type="pres">
      <dgm:prSet presAssocID="{AC81E85F-997A-4B6F-AC35-CDBC15AF928C}" presName="sibTrans" presStyleCnt="0"/>
      <dgm:spPr/>
    </dgm:pt>
    <dgm:pt modelId="{136411F4-1270-4208-986F-626C8A033C93}" type="pres">
      <dgm:prSet presAssocID="{8AAC7879-C661-4C10-8B59-0D9442B41854}" presName="compositeNode" presStyleCnt="0">
        <dgm:presLayoutVars>
          <dgm:bulletEnabled val="1"/>
        </dgm:presLayoutVars>
      </dgm:prSet>
      <dgm:spPr/>
    </dgm:pt>
    <dgm:pt modelId="{E4EE7111-F7BB-41F3-B4B0-420E3F96C5DA}" type="pres">
      <dgm:prSet presAssocID="{8AAC7879-C661-4C10-8B59-0D9442B41854}" presName="bgRect" presStyleLbl="node1" presStyleIdx="4" presStyleCnt="6"/>
      <dgm:spPr/>
    </dgm:pt>
    <dgm:pt modelId="{254DCAF5-CA8B-4438-AD64-FD75C6E17AD2}" type="pres">
      <dgm:prSet presAssocID="{8AAC7879-C661-4C10-8B59-0D9442B41854}" presName="parentNode" presStyleLbl="node1" presStyleIdx="4" presStyleCnt="6">
        <dgm:presLayoutVars>
          <dgm:chMax val="0"/>
          <dgm:bulletEnabled val="1"/>
        </dgm:presLayoutVars>
      </dgm:prSet>
      <dgm:spPr/>
    </dgm:pt>
    <dgm:pt modelId="{3EFFD14D-4B35-479A-BA95-BD15C9C8DEFF}" type="pres">
      <dgm:prSet presAssocID="{8AAC7879-C661-4C10-8B59-0D9442B41854}" presName="childNode" presStyleLbl="node1" presStyleIdx="4" presStyleCnt="6">
        <dgm:presLayoutVars>
          <dgm:bulletEnabled val="1"/>
        </dgm:presLayoutVars>
      </dgm:prSet>
      <dgm:spPr/>
    </dgm:pt>
    <dgm:pt modelId="{745EE988-71EF-418F-A6F7-FF2348151657}" type="pres">
      <dgm:prSet presAssocID="{40082547-0BF8-46DC-9653-CA96C0F6386E}" presName="hSp" presStyleCnt="0"/>
      <dgm:spPr/>
    </dgm:pt>
    <dgm:pt modelId="{21FE6E5D-EBAA-473A-AAFF-A0D4201EF097}" type="pres">
      <dgm:prSet presAssocID="{40082547-0BF8-46DC-9653-CA96C0F6386E}" presName="vProcSp" presStyleCnt="0"/>
      <dgm:spPr/>
    </dgm:pt>
    <dgm:pt modelId="{BC17E4AB-7055-4583-8334-07C5EFE01ED5}" type="pres">
      <dgm:prSet presAssocID="{40082547-0BF8-46DC-9653-CA96C0F6386E}" presName="vSp1" presStyleCnt="0"/>
      <dgm:spPr/>
    </dgm:pt>
    <dgm:pt modelId="{65796A7B-766F-49B9-9950-3EEF2DECFC6E}" type="pres">
      <dgm:prSet presAssocID="{40082547-0BF8-46DC-9653-CA96C0F6386E}" presName="simulatedConn" presStyleLbl="solidFgAcc1" presStyleIdx="4" presStyleCnt="5"/>
      <dgm:spPr/>
    </dgm:pt>
    <dgm:pt modelId="{AD6CB6FF-45EC-4AF8-86A1-EDC955F58700}" type="pres">
      <dgm:prSet presAssocID="{40082547-0BF8-46DC-9653-CA96C0F6386E}" presName="vSp2" presStyleCnt="0"/>
      <dgm:spPr/>
    </dgm:pt>
    <dgm:pt modelId="{827CBBF5-B402-4763-A7FA-14B086D7354F}" type="pres">
      <dgm:prSet presAssocID="{40082547-0BF8-46DC-9653-CA96C0F6386E}" presName="sibTrans" presStyleCnt="0"/>
      <dgm:spPr/>
    </dgm:pt>
    <dgm:pt modelId="{4DD23C1B-1C4B-4288-BE01-B09FFA6EB2DC}" type="pres">
      <dgm:prSet presAssocID="{E4968217-35E0-4079-BE8F-7844CB3819EA}" presName="compositeNode" presStyleCnt="0">
        <dgm:presLayoutVars>
          <dgm:bulletEnabled val="1"/>
        </dgm:presLayoutVars>
      </dgm:prSet>
      <dgm:spPr/>
    </dgm:pt>
    <dgm:pt modelId="{2856026B-0C5C-4499-80AF-754A4CEA131E}" type="pres">
      <dgm:prSet presAssocID="{E4968217-35E0-4079-BE8F-7844CB3819EA}" presName="bgRect" presStyleLbl="node1" presStyleIdx="5" presStyleCnt="6"/>
      <dgm:spPr/>
    </dgm:pt>
    <dgm:pt modelId="{C0317362-6176-4049-B199-BB0714408182}" type="pres">
      <dgm:prSet presAssocID="{E4968217-35E0-4079-BE8F-7844CB3819EA}" presName="parentNode" presStyleLbl="node1" presStyleIdx="5" presStyleCnt="6">
        <dgm:presLayoutVars>
          <dgm:chMax val="0"/>
          <dgm:bulletEnabled val="1"/>
        </dgm:presLayoutVars>
      </dgm:prSet>
      <dgm:spPr/>
    </dgm:pt>
    <dgm:pt modelId="{8FAA8BF5-AA1A-4C39-9088-EF39EE379FB2}" type="pres">
      <dgm:prSet presAssocID="{E4968217-35E0-4079-BE8F-7844CB3819EA}" presName="childNode" presStyleLbl="node1" presStyleIdx="5" presStyleCnt="6">
        <dgm:presLayoutVars>
          <dgm:bulletEnabled val="1"/>
        </dgm:presLayoutVars>
      </dgm:prSet>
      <dgm:spPr/>
    </dgm:pt>
  </dgm:ptLst>
  <dgm:cxnLst>
    <dgm:cxn modelId="{01EA4A04-64AE-4759-915B-E9BB09BCD2BC}" type="presOf" srcId="{165D2ABF-693D-4059-9A82-AB35221F0FCB}" destId="{BF6D9B3B-6E3D-4097-91B0-8CF7DF28DD4E}" srcOrd="1" destOrd="0" presId="urn:microsoft.com/office/officeart/2005/8/layout/hProcess7"/>
    <dgm:cxn modelId="{36451115-8E97-4A44-B27A-048A7D110676}" srcId="{749EAA33-4034-4BA0-BECE-1996CAD59EC3}" destId="{EB840DBC-CFB1-48C0-9D6B-6CBF0DD5E6AA}" srcOrd="0" destOrd="0" parTransId="{C82F9DD4-F35C-4A08-812C-A877E10FEF92}" sibTransId="{53D91461-9097-4831-B87E-8646F8948A36}"/>
    <dgm:cxn modelId="{251A8F1B-7AF9-4BC7-A237-EED003EB589B}" srcId="{165D2ABF-693D-4059-9A82-AB35221F0FCB}" destId="{39B56357-D2A9-49B4-B0B4-355E608437B5}" srcOrd="1" destOrd="0" parTransId="{8C863E1C-5125-45F4-A562-ABBCAC25F969}" sibTransId="{5265B96C-8CDD-4034-871D-39C1A4C33790}"/>
    <dgm:cxn modelId="{1ADA5325-1F8C-43B8-BE3B-CFDE39ECF53A}" type="presOf" srcId="{BBDF17C4-A423-4DD4-A06D-C224EC66226E}" destId="{D3E8DFD2-ACCC-448F-A0EA-E2A8A6E5C467}" srcOrd="0" destOrd="3" presId="urn:microsoft.com/office/officeart/2005/8/layout/hProcess7"/>
    <dgm:cxn modelId="{ADB1142B-D531-455C-8B0F-57A92F4B7D99}" type="presOf" srcId="{828E350E-5EC1-4EE0-B364-3FE252A74490}" destId="{EE45DD70-2F56-47D5-A532-A6D1730C550B}" srcOrd="0" destOrd="0" presId="urn:microsoft.com/office/officeart/2005/8/layout/hProcess7"/>
    <dgm:cxn modelId="{D536D131-F710-4533-9CB1-7AFEE2960CA8}" type="presOf" srcId="{5A5198BA-89AF-4A2C-B7BF-D51F631F2349}" destId="{EE6BB7EA-4585-45D5-B6FA-6EEF9D8EFA09}" srcOrd="0" destOrd="0" presId="urn:microsoft.com/office/officeart/2005/8/layout/hProcess7"/>
    <dgm:cxn modelId="{268C9F3E-852A-4884-AEA8-B7C18985E6DF}" srcId="{92D22EB8-FA94-4BFF-9ACC-0EE474CBDE04}" destId="{75754F4D-EF4B-4368-906E-F93A0529727B}" srcOrd="0" destOrd="0" parTransId="{0B47B621-A1B7-4C46-9232-16886D19D83A}" sibTransId="{6433971D-F5E8-4C27-81A8-F43CF6AC8BAF}"/>
    <dgm:cxn modelId="{1631C23E-7D62-4D21-BE9A-998832B7A6B1}" type="presOf" srcId="{5A4E9CA2-C706-4640-84AA-27549B4201D1}" destId="{EE45DD70-2F56-47D5-A532-A6D1730C550B}" srcOrd="0" destOrd="3" presId="urn:microsoft.com/office/officeart/2005/8/layout/hProcess7"/>
    <dgm:cxn modelId="{1E33FB3E-94E4-4A8F-8938-F3101B797A69}" srcId="{75754F4D-EF4B-4368-906E-F93A0529727B}" destId="{4B4B8D8E-145B-41B1-BD1F-AC1ED6FF00E2}" srcOrd="2" destOrd="0" parTransId="{7CAD9DC5-A68A-43F9-91CA-4E4C88933E37}" sibTransId="{1C322BFE-118F-4F2B-98A2-503C71F8F926}"/>
    <dgm:cxn modelId="{B33C693F-3CC0-407E-8761-26710DA47B75}" type="presOf" srcId="{67D90977-03B7-4888-8C92-C3D7DC1F25BE}" destId="{EE45DD70-2F56-47D5-A532-A6D1730C550B}" srcOrd="0" destOrd="5" presId="urn:microsoft.com/office/officeart/2005/8/layout/hProcess7"/>
    <dgm:cxn modelId="{1D1E4340-98B5-434D-B7D7-356F0EECB6E1}" type="presOf" srcId="{749EAA33-4034-4BA0-BECE-1996CAD59EC3}" destId="{475E1E40-B945-45CF-ACDC-3DBDA9DDD2B2}" srcOrd="0" destOrd="0" presId="urn:microsoft.com/office/officeart/2005/8/layout/hProcess7"/>
    <dgm:cxn modelId="{552FEF40-FE17-4083-9ABB-CED672B9FB1D}" srcId="{749EAA33-4034-4BA0-BECE-1996CAD59EC3}" destId="{CE191F30-DF4C-4E1F-950A-7789F9295F15}" srcOrd="1" destOrd="0" parTransId="{36D6BC83-4BE0-460D-BA75-DCC102F937EF}" sibTransId="{A7663913-8062-4D7D-B5B7-A3F4AE506D13}"/>
    <dgm:cxn modelId="{98A91843-834B-4A97-9A37-0BDEADE874D3}" type="presOf" srcId="{CE191F30-DF4C-4E1F-950A-7789F9295F15}" destId="{D3E8DFD2-ACCC-448F-A0EA-E2A8A6E5C467}" srcOrd="0" destOrd="1" presId="urn:microsoft.com/office/officeart/2005/8/layout/hProcess7"/>
    <dgm:cxn modelId="{1B2C7C65-F566-4D62-9C7E-9AEA0E1B6B9D}" type="presOf" srcId="{1611E45B-72D4-418E-85AA-67E7AB0FF8EA}" destId="{8FAA8BF5-AA1A-4C39-9088-EF39EE379FB2}" srcOrd="0" destOrd="0" presId="urn:microsoft.com/office/officeart/2005/8/layout/hProcess7"/>
    <dgm:cxn modelId="{F8F3D565-E7DF-4F9D-A86D-7A2BC785935A}" type="presOf" srcId="{C15715E3-158C-41FC-9786-9ADF5CC9EE09}" destId="{3EFFD14D-4B35-479A-BA95-BD15C9C8DEFF}" srcOrd="0" destOrd="0" presId="urn:microsoft.com/office/officeart/2005/8/layout/hProcess7"/>
    <dgm:cxn modelId="{9E5FEC65-9763-49C7-8B76-046C3982CBD4}" type="presOf" srcId="{75754F4D-EF4B-4368-906E-F93A0529727B}" destId="{CF86EB12-84E8-4619-8F8F-26C6DED67A2B}" srcOrd="0" destOrd="0" presId="urn:microsoft.com/office/officeart/2005/8/layout/hProcess7"/>
    <dgm:cxn modelId="{B7B7BE6A-09C2-4C12-B927-F47AF468643D}" srcId="{75754F4D-EF4B-4368-906E-F93A0529727B}" destId="{5A4E9CA2-C706-4640-84AA-27549B4201D1}" srcOrd="3" destOrd="0" parTransId="{1942E653-4751-4FCE-B4B8-2DF406C8696B}" sibTransId="{153AAEF3-EC1B-45E3-96F4-7B3605B314F9}"/>
    <dgm:cxn modelId="{0CCA7E6C-5337-4C7E-AD31-57440BDF6C11}" srcId="{749EAA33-4034-4BA0-BECE-1996CAD59EC3}" destId="{BEAD0B82-6CC3-40A8-B0A2-0D2FED63B37B}" srcOrd="2" destOrd="0" parTransId="{5E8369FD-CAAD-4D35-963D-EABF550EE025}" sibTransId="{2DA60453-0700-4CAB-A82F-6B287F5DFFB2}"/>
    <dgm:cxn modelId="{6771796F-28A0-4451-AAA7-2EA4AA6EC4CE}" srcId="{92D22EB8-FA94-4BFF-9ACC-0EE474CBDE04}" destId="{E4968217-35E0-4079-BE8F-7844CB3819EA}" srcOrd="5" destOrd="0" parTransId="{30C55199-1DF2-4D56-95D6-4C32E5D60BDF}" sibTransId="{648E749E-3290-45B8-8730-284DAC796CBB}"/>
    <dgm:cxn modelId="{4AE43E52-D49F-4154-80FD-B0900782A39B}" srcId="{75754F4D-EF4B-4368-906E-F93A0529727B}" destId="{67D90977-03B7-4888-8C92-C3D7DC1F25BE}" srcOrd="5" destOrd="0" parTransId="{5C27FDE9-35B0-4190-A39F-1E8FC08B10FF}" sibTransId="{B73D4EE1-BE3C-4F7C-A0D6-23C124A2ABC3}"/>
    <dgm:cxn modelId="{D4F9FE52-867C-448A-8F6C-F06058CB2579}" type="presOf" srcId="{749EAA33-4034-4BA0-BECE-1996CAD59EC3}" destId="{E4C67FC4-2D33-44D4-9619-1722D1CF9861}" srcOrd="1" destOrd="0" presId="urn:microsoft.com/office/officeart/2005/8/layout/hProcess7"/>
    <dgm:cxn modelId="{2EAE4573-501F-49B0-89CC-654C9CE4051C}" type="presOf" srcId="{EB840DBC-CFB1-48C0-9D6B-6CBF0DD5E6AA}" destId="{D3E8DFD2-ACCC-448F-A0EA-E2A8A6E5C467}" srcOrd="0" destOrd="0" presId="urn:microsoft.com/office/officeart/2005/8/layout/hProcess7"/>
    <dgm:cxn modelId="{1FB4B355-F1EF-4437-BEAD-C3CD20465A97}" srcId="{75754F4D-EF4B-4368-906E-F93A0529727B}" destId="{4374DA52-681F-4E07-BE93-FE566EA737E3}" srcOrd="1" destOrd="0" parTransId="{4B656AE8-2D28-4888-99B4-FB1AFBBF1711}" sibTransId="{D3FB0711-66C7-40CA-8562-A038DE36716C}"/>
    <dgm:cxn modelId="{B2522657-FE14-48A4-AA5C-97CBE24BC395}" srcId="{75754F4D-EF4B-4368-906E-F93A0529727B}" destId="{828E350E-5EC1-4EE0-B364-3FE252A74490}" srcOrd="0" destOrd="0" parTransId="{270CAFFD-9CD2-4613-83E7-70E55D4FD854}" sibTransId="{3BC2EF20-7381-469D-BB85-9F58537B845E}"/>
    <dgm:cxn modelId="{B1DAFF78-8121-4443-83DD-7580B820901D}" srcId="{92D22EB8-FA94-4BFF-9ACC-0EE474CBDE04}" destId="{9E85BF56-1086-4D61-853E-05DCD90AE0C0}" srcOrd="3" destOrd="0" parTransId="{8C36D1A7-0D8A-4FF9-8373-807CA5798C48}" sibTransId="{AC81E85F-997A-4B6F-AC35-CDBC15AF928C}"/>
    <dgm:cxn modelId="{91EE2D7B-DFCD-42BD-A510-7931BC4666FB}" type="presOf" srcId="{4374DA52-681F-4E07-BE93-FE566EA737E3}" destId="{EE45DD70-2F56-47D5-A532-A6D1730C550B}" srcOrd="0" destOrd="1" presId="urn:microsoft.com/office/officeart/2005/8/layout/hProcess7"/>
    <dgm:cxn modelId="{71D4A686-DC93-4E4F-B2C8-F95163580D22}" type="presOf" srcId="{8AAC7879-C661-4C10-8B59-0D9442B41854}" destId="{E4EE7111-F7BB-41F3-B4B0-420E3F96C5DA}" srcOrd="0" destOrd="0" presId="urn:microsoft.com/office/officeart/2005/8/layout/hProcess7"/>
    <dgm:cxn modelId="{1E0E6492-55A3-4414-B703-45B500303D25}" srcId="{92D22EB8-FA94-4BFF-9ACC-0EE474CBDE04}" destId="{749EAA33-4034-4BA0-BECE-1996CAD59EC3}" srcOrd="1" destOrd="0" parTransId="{9F5ABA73-0F37-4B40-BC4A-237C7E2D196B}" sibTransId="{684E0D9C-78F5-4CD7-A0B9-7797909C218C}"/>
    <dgm:cxn modelId="{1DA51494-F10D-4687-AC22-391041D250B7}" srcId="{9E85BF56-1086-4D61-853E-05DCD90AE0C0}" destId="{D33B4EFC-F036-4D91-BF00-03F67B65265F}" srcOrd="1" destOrd="0" parTransId="{CDB7D75B-AA74-436B-B138-1C347D756DB1}" sibTransId="{CBFBAFCB-29CA-423E-8D9F-D8C477EE9D17}"/>
    <dgm:cxn modelId="{BB8D2099-4581-48FD-9804-2750EA915D8F}" type="presOf" srcId="{75754F4D-EF4B-4368-906E-F93A0529727B}" destId="{990880DD-F16B-418F-A9FE-B7BFD4EB5C55}" srcOrd="1" destOrd="0" presId="urn:microsoft.com/office/officeart/2005/8/layout/hProcess7"/>
    <dgm:cxn modelId="{1CEB09A2-5E61-4850-9B9D-352B25FF3F46}" type="presOf" srcId="{6DDE95D7-5A99-4782-AB8C-7E4C20003642}" destId="{EE45DD70-2F56-47D5-A532-A6D1730C550B}" srcOrd="0" destOrd="4" presId="urn:microsoft.com/office/officeart/2005/8/layout/hProcess7"/>
    <dgm:cxn modelId="{2659DCA4-AECC-47B2-BE0A-B8464E534342}" type="presOf" srcId="{165D2ABF-693D-4059-9A82-AB35221F0FCB}" destId="{32FC6C54-6657-455A-940B-07C1410B6F95}" srcOrd="0" destOrd="0" presId="urn:microsoft.com/office/officeart/2005/8/layout/hProcess7"/>
    <dgm:cxn modelId="{DFF48CA6-35E4-4F84-9FEB-349434F22505}" srcId="{92D22EB8-FA94-4BFF-9ACC-0EE474CBDE04}" destId="{8AAC7879-C661-4C10-8B59-0D9442B41854}" srcOrd="4" destOrd="0" parTransId="{306D94EA-7761-4B04-9FC0-7714D82BE02E}" sibTransId="{40082547-0BF8-46DC-9653-CA96C0F6386E}"/>
    <dgm:cxn modelId="{7A0BA8A8-7C67-4F2A-AA46-13F39107576A}" type="presOf" srcId="{39B56357-D2A9-49B4-B0B4-355E608437B5}" destId="{2AB8B9D0-CFF1-4595-9D48-9B5D55E5A570}" srcOrd="0" destOrd="1" presId="urn:microsoft.com/office/officeart/2005/8/layout/hProcess7"/>
    <dgm:cxn modelId="{E93083AA-0CCB-47AA-90FB-86D2E081D333}" type="presOf" srcId="{651CCA50-6C3C-4B00-810A-A78B1EB3C42D}" destId="{8FAA8BF5-AA1A-4C39-9088-EF39EE379FB2}" srcOrd="0" destOrd="1" presId="urn:microsoft.com/office/officeart/2005/8/layout/hProcess7"/>
    <dgm:cxn modelId="{337F03B7-970D-4E63-AC2E-E42D1129A1F5}" type="presOf" srcId="{4B4B8D8E-145B-41B1-BD1F-AC1ED6FF00E2}" destId="{EE45DD70-2F56-47D5-A532-A6D1730C550B}" srcOrd="0" destOrd="2" presId="urn:microsoft.com/office/officeart/2005/8/layout/hProcess7"/>
    <dgm:cxn modelId="{925EC5B8-DB0C-4ADB-A950-4E16797C06F6}" srcId="{75754F4D-EF4B-4368-906E-F93A0529727B}" destId="{6DDE95D7-5A99-4782-AB8C-7E4C20003642}" srcOrd="4" destOrd="0" parTransId="{9712B3D2-6ED2-4A9F-9CDA-C159D3CCD3E5}" sibTransId="{AFAFE188-DE08-4349-8643-FB493486A9B6}"/>
    <dgm:cxn modelId="{A71862C1-38B1-457C-9F45-FEBE9F3573C9}" type="presOf" srcId="{6C031447-4F04-47A4-87F0-AD99465AEBAA}" destId="{2AB8B9D0-CFF1-4595-9D48-9B5D55E5A570}" srcOrd="0" destOrd="0" presId="urn:microsoft.com/office/officeart/2005/8/layout/hProcess7"/>
    <dgm:cxn modelId="{41AF51C1-B558-4004-BD19-2D76D98A4BA0}" srcId="{E4968217-35E0-4079-BE8F-7844CB3819EA}" destId="{1611E45B-72D4-418E-85AA-67E7AB0FF8EA}" srcOrd="0" destOrd="0" parTransId="{A575EB72-4692-4DE9-BF7F-47DD2324BF26}" sibTransId="{C3F6718E-3C28-4897-9A71-F91BB1A20DFB}"/>
    <dgm:cxn modelId="{72DA83C9-82AF-4A02-81D3-8F2E758EFCC6}" srcId="{749EAA33-4034-4BA0-BECE-1996CAD59EC3}" destId="{BBDF17C4-A423-4DD4-A06D-C224EC66226E}" srcOrd="3" destOrd="0" parTransId="{AECDF053-86A6-4327-B9E6-332462337245}" sibTransId="{7A843087-374E-4FB8-AC18-1D3A22214380}"/>
    <dgm:cxn modelId="{1D4C21CD-ACD6-46C7-8C54-739258703196}" type="presOf" srcId="{9E85BF56-1086-4D61-853E-05DCD90AE0C0}" destId="{2E336ED0-157E-46ED-9A99-A2238FCFA7E6}" srcOrd="0" destOrd="0" presId="urn:microsoft.com/office/officeart/2005/8/layout/hProcess7"/>
    <dgm:cxn modelId="{5D39CACD-DE29-4EDE-96E0-CF376266673A}" type="presOf" srcId="{E4968217-35E0-4079-BE8F-7844CB3819EA}" destId="{C0317362-6176-4049-B199-BB0714408182}" srcOrd="1" destOrd="0" presId="urn:microsoft.com/office/officeart/2005/8/layout/hProcess7"/>
    <dgm:cxn modelId="{0BC07CD0-81E1-42B8-A9F9-37B9AD85A2EC}" type="presOf" srcId="{8AAC7879-C661-4C10-8B59-0D9442B41854}" destId="{254DCAF5-CA8B-4438-AD64-FD75C6E17AD2}" srcOrd="1" destOrd="0" presId="urn:microsoft.com/office/officeart/2005/8/layout/hProcess7"/>
    <dgm:cxn modelId="{B599C0DB-7E08-4AAB-8091-62EF159EDE5A}" srcId="{165D2ABF-693D-4059-9A82-AB35221F0FCB}" destId="{6C031447-4F04-47A4-87F0-AD99465AEBAA}" srcOrd="0" destOrd="0" parTransId="{E8D571A1-A3A9-481A-B27C-BCF284EDC2AC}" sibTransId="{F7D89062-A5B5-4D36-962A-3AF64BF93647}"/>
    <dgm:cxn modelId="{D7DA43DF-9363-46EE-B013-9B7EA93AA16F}" srcId="{8AAC7879-C661-4C10-8B59-0D9442B41854}" destId="{C15715E3-158C-41FC-9786-9ADF5CC9EE09}" srcOrd="0" destOrd="0" parTransId="{582ACCF2-7606-4B22-888F-09B6C351F80B}" sibTransId="{9508F112-405B-4F99-AAE2-07C6778465AE}"/>
    <dgm:cxn modelId="{635BFAE1-D867-435A-8382-0E3FB9B7ADC6}" type="presOf" srcId="{D33B4EFC-F036-4D91-BF00-03F67B65265F}" destId="{EE6BB7EA-4585-45D5-B6FA-6EEF9D8EFA09}" srcOrd="0" destOrd="1" presId="urn:microsoft.com/office/officeart/2005/8/layout/hProcess7"/>
    <dgm:cxn modelId="{88AE77E7-8BFC-467F-AE45-D0FB3B4956C6}" srcId="{9E85BF56-1086-4D61-853E-05DCD90AE0C0}" destId="{5A5198BA-89AF-4A2C-B7BF-D51F631F2349}" srcOrd="0" destOrd="0" parTransId="{27501793-CA9F-44EB-A007-54303C875CDD}" sibTransId="{69FC3A49-0147-456B-A1DD-A7AE729CB625}"/>
    <dgm:cxn modelId="{5AF60AEE-12B0-4873-86E4-7B503A76E7CA}" srcId="{E4968217-35E0-4079-BE8F-7844CB3819EA}" destId="{651CCA50-6C3C-4B00-810A-A78B1EB3C42D}" srcOrd="1" destOrd="0" parTransId="{30A1E393-3C9D-4CBB-82AE-527FE74743FE}" sibTransId="{478FA006-8A07-46F7-966B-12D0C46671F6}"/>
    <dgm:cxn modelId="{9E769AEF-5349-4A32-B6AE-A565BBC4D06F}" type="presOf" srcId="{92D22EB8-FA94-4BFF-9ACC-0EE474CBDE04}" destId="{5DB7F2B4-ED90-4B71-85A1-61FA499C539D}" srcOrd="0" destOrd="0" presId="urn:microsoft.com/office/officeart/2005/8/layout/hProcess7"/>
    <dgm:cxn modelId="{B24E31F1-3F73-42F5-A8E4-588A3BBF55F5}" srcId="{92D22EB8-FA94-4BFF-9ACC-0EE474CBDE04}" destId="{165D2ABF-693D-4059-9A82-AB35221F0FCB}" srcOrd="2" destOrd="0" parTransId="{6D836571-FD57-48B9-B18F-0E050E0F8E1A}" sibTransId="{9AAFBBE8-72F2-4D01-82D9-A4267D5C949E}"/>
    <dgm:cxn modelId="{B90AE1F3-5174-49F3-B1F2-2E9A221FC371}" type="presOf" srcId="{E4968217-35E0-4079-BE8F-7844CB3819EA}" destId="{2856026B-0C5C-4499-80AF-754A4CEA131E}" srcOrd="0" destOrd="0" presId="urn:microsoft.com/office/officeart/2005/8/layout/hProcess7"/>
    <dgm:cxn modelId="{DC0182FB-26F7-4F65-A915-DF544AA6EC91}" type="presOf" srcId="{9E85BF56-1086-4D61-853E-05DCD90AE0C0}" destId="{F980D9B0-1806-40A9-B33E-C5353E46D618}" srcOrd="1" destOrd="0" presId="urn:microsoft.com/office/officeart/2005/8/layout/hProcess7"/>
    <dgm:cxn modelId="{621EEAFD-C646-4693-A061-9581E3671B58}" type="presOf" srcId="{BEAD0B82-6CC3-40A8-B0A2-0D2FED63B37B}" destId="{D3E8DFD2-ACCC-448F-A0EA-E2A8A6E5C467}" srcOrd="0" destOrd="2" presId="urn:microsoft.com/office/officeart/2005/8/layout/hProcess7"/>
    <dgm:cxn modelId="{AE329D9A-999D-415E-8C08-46B65DCEA8F7}" type="presParOf" srcId="{5DB7F2B4-ED90-4B71-85A1-61FA499C539D}" destId="{DE045DD6-0A2D-44B3-925D-E8DC3481519A}" srcOrd="0" destOrd="0" presId="urn:microsoft.com/office/officeart/2005/8/layout/hProcess7"/>
    <dgm:cxn modelId="{A8B32F1D-DA24-4AC2-952D-1254C0C7740C}" type="presParOf" srcId="{DE045DD6-0A2D-44B3-925D-E8DC3481519A}" destId="{CF86EB12-84E8-4619-8F8F-26C6DED67A2B}" srcOrd="0" destOrd="0" presId="urn:microsoft.com/office/officeart/2005/8/layout/hProcess7"/>
    <dgm:cxn modelId="{B519AB93-0681-4ABA-994D-5FB27072B884}" type="presParOf" srcId="{DE045DD6-0A2D-44B3-925D-E8DC3481519A}" destId="{990880DD-F16B-418F-A9FE-B7BFD4EB5C55}" srcOrd="1" destOrd="0" presId="urn:microsoft.com/office/officeart/2005/8/layout/hProcess7"/>
    <dgm:cxn modelId="{D2933C8A-318B-4743-A6F8-502C3C0966FF}" type="presParOf" srcId="{DE045DD6-0A2D-44B3-925D-E8DC3481519A}" destId="{EE45DD70-2F56-47D5-A532-A6D1730C550B}" srcOrd="2" destOrd="0" presId="urn:microsoft.com/office/officeart/2005/8/layout/hProcess7"/>
    <dgm:cxn modelId="{BA704909-3814-447F-8F8C-13798BBE34C9}" type="presParOf" srcId="{5DB7F2B4-ED90-4B71-85A1-61FA499C539D}" destId="{7CA35E37-A182-4DC4-A60E-021DD01BDED4}" srcOrd="1" destOrd="0" presId="urn:microsoft.com/office/officeart/2005/8/layout/hProcess7"/>
    <dgm:cxn modelId="{3D75B858-562D-4854-9A70-DD93A8D914C9}" type="presParOf" srcId="{5DB7F2B4-ED90-4B71-85A1-61FA499C539D}" destId="{606E8706-22F0-4779-AADF-CE2D6A8E9E12}" srcOrd="2" destOrd="0" presId="urn:microsoft.com/office/officeart/2005/8/layout/hProcess7"/>
    <dgm:cxn modelId="{F243704B-D90E-4BA4-A79E-F91C061E1C3A}" type="presParOf" srcId="{606E8706-22F0-4779-AADF-CE2D6A8E9E12}" destId="{7802BF4D-ABFD-4713-B3C9-8214D3DD6F2B}" srcOrd="0" destOrd="0" presId="urn:microsoft.com/office/officeart/2005/8/layout/hProcess7"/>
    <dgm:cxn modelId="{A58A6537-CAEE-4899-BFD0-B79E68C89530}" type="presParOf" srcId="{606E8706-22F0-4779-AADF-CE2D6A8E9E12}" destId="{0CF3D6F8-149C-44B3-867D-D04845108E78}" srcOrd="1" destOrd="0" presId="urn:microsoft.com/office/officeart/2005/8/layout/hProcess7"/>
    <dgm:cxn modelId="{9DF7BB88-AFCF-47AC-824E-FC984700E870}" type="presParOf" srcId="{606E8706-22F0-4779-AADF-CE2D6A8E9E12}" destId="{2D1695FD-C92B-4FA0-AD54-278A13F06B9C}" srcOrd="2" destOrd="0" presId="urn:microsoft.com/office/officeart/2005/8/layout/hProcess7"/>
    <dgm:cxn modelId="{7CB84DDE-3F8E-4D5B-9D34-145207C02E62}" type="presParOf" srcId="{5DB7F2B4-ED90-4B71-85A1-61FA499C539D}" destId="{20C3B149-D161-4AAB-8B13-545800C93000}" srcOrd="3" destOrd="0" presId="urn:microsoft.com/office/officeart/2005/8/layout/hProcess7"/>
    <dgm:cxn modelId="{964E1E28-1EDF-4083-B370-1229DD1745DC}" type="presParOf" srcId="{5DB7F2B4-ED90-4B71-85A1-61FA499C539D}" destId="{CDCE699D-B672-46F1-9D3D-3C0FA54504A2}" srcOrd="4" destOrd="0" presId="urn:microsoft.com/office/officeart/2005/8/layout/hProcess7"/>
    <dgm:cxn modelId="{5917A9BD-D098-40FE-89BE-6650BB7B2B38}" type="presParOf" srcId="{CDCE699D-B672-46F1-9D3D-3C0FA54504A2}" destId="{475E1E40-B945-45CF-ACDC-3DBDA9DDD2B2}" srcOrd="0" destOrd="0" presId="urn:microsoft.com/office/officeart/2005/8/layout/hProcess7"/>
    <dgm:cxn modelId="{D4556797-9191-4818-91A1-F114478BE64F}" type="presParOf" srcId="{CDCE699D-B672-46F1-9D3D-3C0FA54504A2}" destId="{E4C67FC4-2D33-44D4-9619-1722D1CF9861}" srcOrd="1" destOrd="0" presId="urn:microsoft.com/office/officeart/2005/8/layout/hProcess7"/>
    <dgm:cxn modelId="{816AF550-16FD-43F7-BACD-8C5712FD8261}" type="presParOf" srcId="{CDCE699D-B672-46F1-9D3D-3C0FA54504A2}" destId="{D3E8DFD2-ACCC-448F-A0EA-E2A8A6E5C467}" srcOrd="2" destOrd="0" presId="urn:microsoft.com/office/officeart/2005/8/layout/hProcess7"/>
    <dgm:cxn modelId="{D357D70B-0E00-4188-8720-40B1AF10521E}" type="presParOf" srcId="{5DB7F2B4-ED90-4B71-85A1-61FA499C539D}" destId="{376ABB99-5628-405C-845A-FC7094451905}" srcOrd="5" destOrd="0" presId="urn:microsoft.com/office/officeart/2005/8/layout/hProcess7"/>
    <dgm:cxn modelId="{351AC7BF-ADA4-4E47-A3BE-BB627C0BD08E}" type="presParOf" srcId="{5DB7F2B4-ED90-4B71-85A1-61FA499C539D}" destId="{B5B0BF3C-E273-4191-AAFE-D7EF3491D7D1}" srcOrd="6" destOrd="0" presId="urn:microsoft.com/office/officeart/2005/8/layout/hProcess7"/>
    <dgm:cxn modelId="{30E55180-3789-413C-AC23-71D40106548B}" type="presParOf" srcId="{B5B0BF3C-E273-4191-AAFE-D7EF3491D7D1}" destId="{5A57FC9A-5803-43F5-AC8C-3B964D0E4A91}" srcOrd="0" destOrd="0" presId="urn:microsoft.com/office/officeart/2005/8/layout/hProcess7"/>
    <dgm:cxn modelId="{B6B9558D-5004-4992-8252-1429E26B456E}" type="presParOf" srcId="{B5B0BF3C-E273-4191-AAFE-D7EF3491D7D1}" destId="{8DFA05F8-3982-45C8-A2F3-F6918EDC00D3}" srcOrd="1" destOrd="0" presId="urn:microsoft.com/office/officeart/2005/8/layout/hProcess7"/>
    <dgm:cxn modelId="{9CF6AF76-4C07-495C-A4D7-35CFEC1AA9BF}" type="presParOf" srcId="{B5B0BF3C-E273-4191-AAFE-D7EF3491D7D1}" destId="{89DC4196-37FD-45B8-970F-686A127CF6FC}" srcOrd="2" destOrd="0" presId="urn:microsoft.com/office/officeart/2005/8/layout/hProcess7"/>
    <dgm:cxn modelId="{1B3A97B7-1110-42E5-88E8-B5CF868AEA08}" type="presParOf" srcId="{5DB7F2B4-ED90-4B71-85A1-61FA499C539D}" destId="{6AF7E016-143E-40AF-AAD9-C9D6222B471F}" srcOrd="7" destOrd="0" presId="urn:microsoft.com/office/officeart/2005/8/layout/hProcess7"/>
    <dgm:cxn modelId="{A21B2D2B-01F1-44EF-B36E-BC6A7F44AB10}" type="presParOf" srcId="{5DB7F2B4-ED90-4B71-85A1-61FA499C539D}" destId="{C02448CA-DAE3-4461-8DDC-30CE338EFD24}" srcOrd="8" destOrd="0" presId="urn:microsoft.com/office/officeart/2005/8/layout/hProcess7"/>
    <dgm:cxn modelId="{CD1E8940-74A7-47E5-93D8-218E1573F684}" type="presParOf" srcId="{C02448CA-DAE3-4461-8DDC-30CE338EFD24}" destId="{32FC6C54-6657-455A-940B-07C1410B6F95}" srcOrd="0" destOrd="0" presId="urn:microsoft.com/office/officeart/2005/8/layout/hProcess7"/>
    <dgm:cxn modelId="{B28BF9E4-FEA7-4AF2-9C2A-9DA93C2C6DD2}" type="presParOf" srcId="{C02448CA-DAE3-4461-8DDC-30CE338EFD24}" destId="{BF6D9B3B-6E3D-4097-91B0-8CF7DF28DD4E}" srcOrd="1" destOrd="0" presId="urn:microsoft.com/office/officeart/2005/8/layout/hProcess7"/>
    <dgm:cxn modelId="{4AB111FA-BCFB-4F89-AB66-92677E12FD3D}" type="presParOf" srcId="{C02448CA-DAE3-4461-8DDC-30CE338EFD24}" destId="{2AB8B9D0-CFF1-4595-9D48-9B5D55E5A570}" srcOrd="2" destOrd="0" presId="urn:microsoft.com/office/officeart/2005/8/layout/hProcess7"/>
    <dgm:cxn modelId="{E0076858-E6C2-447F-9762-26EE51625B16}" type="presParOf" srcId="{5DB7F2B4-ED90-4B71-85A1-61FA499C539D}" destId="{64DFBB8C-FAB6-46DF-9460-4F44C6ECCCAD}" srcOrd="9" destOrd="0" presId="urn:microsoft.com/office/officeart/2005/8/layout/hProcess7"/>
    <dgm:cxn modelId="{83BA39E8-DF99-4B2B-9956-0F6A6AE35D60}" type="presParOf" srcId="{5DB7F2B4-ED90-4B71-85A1-61FA499C539D}" destId="{6040E24A-0D3E-4A0B-916E-47FF4DFE5EC1}" srcOrd="10" destOrd="0" presId="urn:microsoft.com/office/officeart/2005/8/layout/hProcess7"/>
    <dgm:cxn modelId="{6E754ED5-74D6-4BEB-BE59-279356B874A3}" type="presParOf" srcId="{6040E24A-0D3E-4A0B-916E-47FF4DFE5EC1}" destId="{E46E5CF3-5572-4774-B2B2-55659DD34047}" srcOrd="0" destOrd="0" presId="urn:microsoft.com/office/officeart/2005/8/layout/hProcess7"/>
    <dgm:cxn modelId="{B6FA5605-0020-49A6-AD01-B16B20CDF2DC}" type="presParOf" srcId="{6040E24A-0D3E-4A0B-916E-47FF4DFE5EC1}" destId="{A5913E9A-898A-45EE-96DF-21C29F4AB96E}" srcOrd="1" destOrd="0" presId="urn:microsoft.com/office/officeart/2005/8/layout/hProcess7"/>
    <dgm:cxn modelId="{28F4ED1E-169A-4A73-B1B4-FE60BD7BDB84}" type="presParOf" srcId="{6040E24A-0D3E-4A0B-916E-47FF4DFE5EC1}" destId="{413854D0-A7D8-4D89-A2B6-3976349402BC}" srcOrd="2" destOrd="0" presId="urn:microsoft.com/office/officeart/2005/8/layout/hProcess7"/>
    <dgm:cxn modelId="{44F526B0-1968-4AED-A4DD-8A38D658CC71}" type="presParOf" srcId="{5DB7F2B4-ED90-4B71-85A1-61FA499C539D}" destId="{25890B20-06BE-41BA-8788-327B892DC2E5}" srcOrd="11" destOrd="0" presId="urn:microsoft.com/office/officeart/2005/8/layout/hProcess7"/>
    <dgm:cxn modelId="{81F60398-A5CA-49BA-BEFA-42966A9E0C3E}" type="presParOf" srcId="{5DB7F2B4-ED90-4B71-85A1-61FA499C539D}" destId="{6FD0B5BA-7A33-43F0-9BDE-2A0CBD2B2F8C}" srcOrd="12" destOrd="0" presId="urn:microsoft.com/office/officeart/2005/8/layout/hProcess7"/>
    <dgm:cxn modelId="{2A803E45-47B5-410D-A08C-6687D3C774BE}" type="presParOf" srcId="{6FD0B5BA-7A33-43F0-9BDE-2A0CBD2B2F8C}" destId="{2E336ED0-157E-46ED-9A99-A2238FCFA7E6}" srcOrd="0" destOrd="0" presId="urn:microsoft.com/office/officeart/2005/8/layout/hProcess7"/>
    <dgm:cxn modelId="{B35F8C99-E53A-4770-8E1D-934BCEBB2C5D}" type="presParOf" srcId="{6FD0B5BA-7A33-43F0-9BDE-2A0CBD2B2F8C}" destId="{F980D9B0-1806-40A9-B33E-C5353E46D618}" srcOrd="1" destOrd="0" presId="urn:microsoft.com/office/officeart/2005/8/layout/hProcess7"/>
    <dgm:cxn modelId="{873BCC8F-7881-4CAE-AB55-82775BC4C9AC}" type="presParOf" srcId="{6FD0B5BA-7A33-43F0-9BDE-2A0CBD2B2F8C}" destId="{EE6BB7EA-4585-45D5-B6FA-6EEF9D8EFA09}" srcOrd="2" destOrd="0" presId="urn:microsoft.com/office/officeart/2005/8/layout/hProcess7"/>
    <dgm:cxn modelId="{ED2D6E7E-CEB0-449C-92A4-4046FE40879B}" type="presParOf" srcId="{5DB7F2B4-ED90-4B71-85A1-61FA499C539D}" destId="{BB676C9A-A503-474C-B17B-EE41D443AA72}" srcOrd="13" destOrd="0" presId="urn:microsoft.com/office/officeart/2005/8/layout/hProcess7"/>
    <dgm:cxn modelId="{2C1D566E-785B-4811-9641-9CBD9F04C8F3}" type="presParOf" srcId="{5DB7F2B4-ED90-4B71-85A1-61FA499C539D}" destId="{C9D16057-3A41-4715-9670-D612F253D952}" srcOrd="14" destOrd="0" presId="urn:microsoft.com/office/officeart/2005/8/layout/hProcess7"/>
    <dgm:cxn modelId="{DB17EFFD-3127-49A9-BE8A-A7D373927B5C}" type="presParOf" srcId="{C9D16057-3A41-4715-9670-D612F253D952}" destId="{0F97E519-1BD9-4317-9A91-0D88CB8132F1}" srcOrd="0" destOrd="0" presId="urn:microsoft.com/office/officeart/2005/8/layout/hProcess7"/>
    <dgm:cxn modelId="{B78EBC6B-7943-458D-AA18-DE08E67BC178}" type="presParOf" srcId="{C9D16057-3A41-4715-9670-D612F253D952}" destId="{84C7CDCA-6AF4-4B6B-B86B-7BDC80C3FF7E}" srcOrd="1" destOrd="0" presId="urn:microsoft.com/office/officeart/2005/8/layout/hProcess7"/>
    <dgm:cxn modelId="{3C69C743-3DCA-40D2-AA2A-3F01A665C5A9}" type="presParOf" srcId="{C9D16057-3A41-4715-9670-D612F253D952}" destId="{A0F0D51F-D293-4D1F-913B-31DE941D1A09}" srcOrd="2" destOrd="0" presId="urn:microsoft.com/office/officeart/2005/8/layout/hProcess7"/>
    <dgm:cxn modelId="{536F17F9-9212-4E01-B738-BC22838B5480}" type="presParOf" srcId="{5DB7F2B4-ED90-4B71-85A1-61FA499C539D}" destId="{1A673769-32B8-4335-984A-5A20E3A3B233}" srcOrd="15" destOrd="0" presId="urn:microsoft.com/office/officeart/2005/8/layout/hProcess7"/>
    <dgm:cxn modelId="{AF670DB0-A07C-46E8-8AD7-94420F68A735}" type="presParOf" srcId="{5DB7F2B4-ED90-4B71-85A1-61FA499C539D}" destId="{136411F4-1270-4208-986F-626C8A033C93}" srcOrd="16" destOrd="0" presId="urn:microsoft.com/office/officeart/2005/8/layout/hProcess7"/>
    <dgm:cxn modelId="{5F656CE1-7C18-4DDC-BAA5-FEB6DA98C75F}" type="presParOf" srcId="{136411F4-1270-4208-986F-626C8A033C93}" destId="{E4EE7111-F7BB-41F3-B4B0-420E3F96C5DA}" srcOrd="0" destOrd="0" presId="urn:microsoft.com/office/officeart/2005/8/layout/hProcess7"/>
    <dgm:cxn modelId="{73684D44-1080-48FC-8565-6051CD13B601}" type="presParOf" srcId="{136411F4-1270-4208-986F-626C8A033C93}" destId="{254DCAF5-CA8B-4438-AD64-FD75C6E17AD2}" srcOrd="1" destOrd="0" presId="urn:microsoft.com/office/officeart/2005/8/layout/hProcess7"/>
    <dgm:cxn modelId="{8929EDFB-8083-4251-9435-F440B7548B78}" type="presParOf" srcId="{136411F4-1270-4208-986F-626C8A033C93}" destId="{3EFFD14D-4B35-479A-BA95-BD15C9C8DEFF}" srcOrd="2" destOrd="0" presId="urn:microsoft.com/office/officeart/2005/8/layout/hProcess7"/>
    <dgm:cxn modelId="{F54CC33A-C2AE-4B12-94D8-EA580A1459F9}" type="presParOf" srcId="{5DB7F2B4-ED90-4B71-85A1-61FA499C539D}" destId="{745EE988-71EF-418F-A6F7-FF2348151657}" srcOrd="17" destOrd="0" presId="urn:microsoft.com/office/officeart/2005/8/layout/hProcess7"/>
    <dgm:cxn modelId="{3D923297-7C66-43FA-BBF2-C40AC0E29588}" type="presParOf" srcId="{5DB7F2B4-ED90-4B71-85A1-61FA499C539D}" destId="{21FE6E5D-EBAA-473A-AAFF-A0D4201EF097}" srcOrd="18" destOrd="0" presId="urn:microsoft.com/office/officeart/2005/8/layout/hProcess7"/>
    <dgm:cxn modelId="{A17B2779-F661-4808-BE50-F2A69F04F0B3}" type="presParOf" srcId="{21FE6E5D-EBAA-473A-AAFF-A0D4201EF097}" destId="{BC17E4AB-7055-4583-8334-07C5EFE01ED5}" srcOrd="0" destOrd="0" presId="urn:microsoft.com/office/officeart/2005/8/layout/hProcess7"/>
    <dgm:cxn modelId="{528EFD4C-AA27-4155-B391-19E126164568}" type="presParOf" srcId="{21FE6E5D-EBAA-473A-AAFF-A0D4201EF097}" destId="{65796A7B-766F-49B9-9950-3EEF2DECFC6E}" srcOrd="1" destOrd="0" presId="urn:microsoft.com/office/officeart/2005/8/layout/hProcess7"/>
    <dgm:cxn modelId="{D8B241B2-AA3E-400F-8E37-7D5F0A15A3A5}" type="presParOf" srcId="{21FE6E5D-EBAA-473A-AAFF-A0D4201EF097}" destId="{AD6CB6FF-45EC-4AF8-86A1-EDC955F58700}" srcOrd="2" destOrd="0" presId="urn:microsoft.com/office/officeart/2005/8/layout/hProcess7"/>
    <dgm:cxn modelId="{AC04651B-0ADC-4CE3-82B0-B672B00DFCC5}" type="presParOf" srcId="{5DB7F2B4-ED90-4B71-85A1-61FA499C539D}" destId="{827CBBF5-B402-4763-A7FA-14B086D7354F}" srcOrd="19" destOrd="0" presId="urn:microsoft.com/office/officeart/2005/8/layout/hProcess7"/>
    <dgm:cxn modelId="{AA8E30C1-DE9B-434F-88D6-D4071447A3C9}" type="presParOf" srcId="{5DB7F2B4-ED90-4B71-85A1-61FA499C539D}" destId="{4DD23C1B-1C4B-4288-BE01-B09FFA6EB2DC}" srcOrd="20" destOrd="0" presId="urn:microsoft.com/office/officeart/2005/8/layout/hProcess7"/>
    <dgm:cxn modelId="{D9BCC889-80FE-4B8A-BB7D-39C3B64ADC53}" type="presParOf" srcId="{4DD23C1B-1C4B-4288-BE01-B09FFA6EB2DC}" destId="{2856026B-0C5C-4499-80AF-754A4CEA131E}" srcOrd="0" destOrd="0" presId="urn:microsoft.com/office/officeart/2005/8/layout/hProcess7"/>
    <dgm:cxn modelId="{3491D30C-E8E3-4E3C-9184-3477CA60BD03}" type="presParOf" srcId="{4DD23C1B-1C4B-4288-BE01-B09FFA6EB2DC}" destId="{C0317362-6176-4049-B199-BB0714408182}" srcOrd="1" destOrd="0" presId="urn:microsoft.com/office/officeart/2005/8/layout/hProcess7"/>
    <dgm:cxn modelId="{ABFA9664-8029-4A1A-AB83-206A2E408328}" type="presParOf" srcId="{4DD23C1B-1C4B-4288-BE01-B09FFA6EB2DC}" destId="{8FAA8BF5-AA1A-4C39-9088-EF39EE379FB2}" srcOrd="2" destOrd="0" presId="urn:microsoft.com/office/officeart/2005/8/layout/hProcess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2D22EB8-FA94-4BFF-9ACC-0EE474CBDE04}" type="doc">
      <dgm:prSet loTypeId="urn:microsoft.com/office/officeart/2005/8/layout/hProcess7" loCatId="process" qsTypeId="urn:microsoft.com/office/officeart/2005/8/quickstyle/simple1" qsCatId="simple" csTypeId="urn:microsoft.com/office/officeart/2005/8/colors/accent1_2" csCatId="accent1" phldr="1"/>
      <dgm:spPr/>
      <dgm:t>
        <a:bodyPr/>
        <a:lstStyle/>
        <a:p>
          <a:endParaRPr lang="ru-RU"/>
        </a:p>
      </dgm:t>
    </dgm:pt>
    <dgm:pt modelId="{165D2ABF-693D-4059-9A82-AB35221F0FCB}">
      <dgm:prSet phldrT="[Текст]" custT="1"/>
      <dgm:spPr>
        <a:solidFill>
          <a:schemeClr val="accent1">
            <a:hueOff val="0"/>
            <a:satOff val="0"/>
            <a:lumOff val="0"/>
            <a:alpha val="30000"/>
          </a:schemeClr>
        </a:solidFill>
      </dgm:spPr>
      <dgm:t>
        <a:bodyPr/>
        <a:lstStyle/>
        <a:p>
          <a:r>
            <a:rPr lang="ru-RU" sz="1200" dirty="0"/>
            <a:t>Хранение данных</a:t>
          </a:r>
          <a:br>
            <a:rPr lang="ru-RU" sz="1200" dirty="0"/>
          </a:br>
          <a:r>
            <a:rPr lang="ru-RU" sz="1200" dirty="0"/>
            <a:t>Создание модели данных</a:t>
          </a:r>
        </a:p>
      </dgm:t>
    </dgm:pt>
    <dgm:pt modelId="{9AAFBBE8-72F2-4D01-82D9-A4267D5C949E}" type="sibTrans" cxnId="{B24E31F1-3F73-42F5-A8E4-588A3BBF55F5}">
      <dgm:prSet/>
      <dgm:spPr/>
      <dgm:t>
        <a:bodyPr/>
        <a:lstStyle/>
        <a:p>
          <a:endParaRPr lang="ru-RU" sz="1800"/>
        </a:p>
      </dgm:t>
    </dgm:pt>
    <dgm:pt modelId="{6D836571-FD57-48B9-B18F-0E050E0F8E1A}" type="parTrans" cxnId="{B24E31F1-3F73-42F5-A8E4-588A3BBF55F5}">
      <dgm:prSet/>
      <dgm:spPr/>
      <dgm:t>
        <a:bodyPr/>
        <a:lstStyle/>
        <a:p>
          <a:endParaRPr lang="ru-RU" sz="1800"/>
        </a:p>
      </dgm:t>
    </dgm:pt>
    <dgm:pt modelId="{75754F4D-EF4B-4368-906E-F93A0529727B}">
      <dgm:prSet phldrT="[Текст]" custT="1"/>
      <dgm:spPr/>
      <dgm:t>
        <a:bodyPr/>
        <a:lstStyle/>
        <a:p>
          <a:r>
            <a:rPr lang="ru-RU" sz="1200" dirty="0"/>
            <a:t>Сбор данных</a:t>
          </a:r>
        </a:p>
      </dgm:t>
    </dgm:pt>
    <dgm:pt modelId="{6433971D-F5E8-4C27-81A8-F43CF6AC8BAF}" type="sibTrans" cxnId="{268C9F3E-852A-4884-AEA8-B7C18985E6DF}">
      <dgm:prSet/>
      <dgm:spPr/>
      <dgm:t>
        <a:bodyPr/>
        <a:lstStyle/>
        <a:p>
          <a:endParaRPr lang="ru-RU" sz="1800"/>
        </a:p>
      </dgm:t>
    </dgm:pt>
    <dgm:pt modelId="{0B47B621-A1B7-4C46-9232-16886D19D83A}" type="parTrans" cxnId="{268C9F3E-852A-4884-AEA8-B7C18985E6DF}">
      <dgm:prSet/>
      <dgm:spPr/>
      <dgm:t>
        <a:bodyPr/>
        <a:lstStyle/>
        <a:p>
          <a:endParaRPr lang="ru-RU" sz="1800"/>
        </a:p>
      </dgm:t>
    </dgm:pt>
    <dgm:pt modelId="{749EAA33-4034-4BA0-BECE-1996CAD59EC3}">
      <dgm:prSet phldrT="[Текст]" custT="1"/>
      <dgm:spPr>
        <a:solidFill>
          <a:schemeClr val="accent1">
            <a:hueOff val="0"/>
            <a:satOff val="0"/>
            <a:lumOff val="0"/>
          </a:schemeClr>
        </a:solidFill>
      </dgm:spPr>
      <dgm:t>
        <a:bodyPr/>
        <a:lstStyle/>
        <a:p>
          <a:r>
            <a:rPr lang="ru-RU" sz="1200" dirty="0"/>
            <a:t>Трансформация данных</a:t>
          </a:r>
        </a:p>
      </dgm:t>
    </dgm:pt>
    <dgm:pt modelId="{9F5ABA73-0F37-4B40-BC4A-237C7E2D196B}" type="parTrans" cxnId="{1E0E6492-55A3-4414-B703-45B500303D25}">
      <dgm:prSet/>
      <dgm:spPr/>
      <dgm:t>
        <a:bodyPr/>
        <a:lstStyle/>
        <a:p>
          <a:endParaRPr lang="ru-RU" sz="1800"/>
        </a:p>
      </dgm:t>
    </dgm:pt>
    <dgm:pt modelId="{684E0D9C-78F5-4CD7-A0B9-7797909C218C}" type="sibTrans" cxnId="{1E0E6492-55A3-4414-B703-45B500303D25}">
      <dgm:prSet/>
      <dgm:spPr/>
      <dgm:t>
        <a:bodyPr/>
        <a:lstStyle/>
        <a:p>
          <a:endParaRPr lang="ru-RU" sz="1800"/>
        </a:p>
      </dgm:t>
    </dgm:pt>
    <dgm:pt modelId="{828E350E-5EC1-4EE0-B364-3FE252A74490}">
      <dgm:prSet custT="1"/>
      <dgm:spPr/>
      <dgm:t>
        <a:bodyPr/>
        <a:lstStyle/>
        <a:p>
          <a:r>
            <a:rPr lang="ru-RU" sz="1600" dirty="0"/>
            <a:t>Внутренняя корпоративная система</a:t>
          </a:r>
        </a:p>
      </dgm:t>
    </dgm:pt>
    <dgm:pt modelId="{270CAFFD-9CD2-4613-83E7-70E55D4FD854}" type="parTrans" cxnId="{B2522657-FE14-48A4-AA5C-97CBE24BC395}">
      <dgm:prSet/>
      <dgm:spPr/>
      <dgm:t>
        <a:bodyPr/>
        <a:lstStyle/>
        <a:p>
          <a:endParaRPr lang="ru-RU" sz="1800"/>
        </a:p>
      </dgm:t>
    </dgm:pt>
    <dgm:pt modelId="{3BC2EF20-7381-469D-BB85-9F58537B845E}" type="sibTrans" cxnId="{B2522657-FE14-48A4-AA5C-97CBE24BC395}">
      <dgm:prSet/>
      <dgm:spPr/>
      <dgm:t>
        <a:bodyPr/>
        <a:lstStyle/>
        <a:p>
          <a:endParaRPr lang="ru-RU" sz="1800"/>
        </a:p>
      </dgm:t>
    </dgm:pt>
    <dgm:pt modelId="{4374DA52-681F-4E07-BE93-FE566EA737E3}">
      <dgm:prSet custT="1"/>
      <dgm:spPr/>
      <dgm:t>
        <a:bodyPr/>
        <a:lstStyle/>
        <a:p>
          <a:r>
            <a:rPr lang="ru-RU" sz="1600" dirty="0"/>
            <a:t>1С</a:t>
          </a:r>
        </a:p>
      </dgm:t>
    </dgm:pt>
    <dgm:pt modelId="{4B656AE8-2D28-4888-99B4-FB1AFBBF1711}" type="parTrans" cxnId="{1FB4B355-F1EF-4437-BEAD-C3CD20465A97}">
      <dgm:prSet/>
      <dgm:spPr/>
      <dgm:t>
        <a:bodyPr/>
        <a:lstStyle/>
        <a:p>
          <a:endParaRPr lang="ru-RU" sz="1800"/>
        </a:p>
      </dgm:t>
    </dgm:pt>
    <dgm:pt modelId="{D3FB0711-66C7-40CA-8562-A038DE36716C}" type="sibTrans" cxnId="{1FB4B355-F1EF-4437-BEAD-C3CD20465A97}">
      <dgm:prSet/>
      <dgm:spPr/>
      <dgm:t>
        <a:bodyPr/>
        <a:lstStyle/>
        <a:p>
          <a:endParaRPr lang="ru-RU" sz="1800"/>
        </a:p>
      </dgm:t>
    </dgm:pt>
    <dgm:pt modelId="{4B4B8D8E-145B-41B1-BD1F-AC1ED6FF00E2}">
      <dgm:prSet custT="1"/>
      <dgm:spPr/>
      <dgm:t>
        <a:bodyPr/>
        <a:lstStyle/>
        <a:p>
          <a:r>
            <a:rPr lang="ru-RU" sz="1600" dirty="0"/>
            <a:t>Веб-сайты</a:t>
          </a:r>
        </a:p>
      </dgm:t>
    </dgm:pt>
    <dgm:pt modelId="{7CAD9DC5-A68A-43F9-91CA-4E4C88933E37}" type="parTrans" cxnId="{1E33FB3E-94E4-4A8F-8938-F3101B797A69}">
      <dgm:prSet/>
      <dgm:spPr/>
      <dgm:t>
        <a:bodyPr/>
        <a:lstStyle/>
        <a:p>
          <a:endParaRPr lang="ru-RU" sz="1800"/>
        </a:p>
      </dgm:t>
    </dgm:pt>
    <dgm:pt modelId="{1C322BFE-118F-4F2B-98A2-503C71F8F926}" type="sibTrans" cxnId="{1E33FB3E-94E4-4A8F-8938-F3101B797A69}">
      <dgm:prSet/>
      <dgm:spPr/>
      <dgm:t>
        <a:bodyPr/>
        <a:lstStyle/>
        <a:p>
          <a:endParaRPr lang="ru-RU" sz="1800"/>
        </a:p>
      </dgm:t>
    </dgm:pt>
    <dgm:pt modelId="{5A4E9CA2-C706-4640-84AA-27549B4201D1}">
      <dgm:prSet custT="1"/>
      <dgm:spPr/>
      <dgm:t>
        <a:bodyPr/>
        <a:lstStyle/>
        <a:p>
          <a:r>
            <a:rPr lang="ru-RU" sz="1600" dirty="0"/>
            <a:t>Эксель-файлы</a:t>
          </a:r>
        </a:p>
      </dgm:t>
    </dgm:pt>
    <dgm:pt modelId="{1942E653-4751-4FCE-B4B8-2DF406C8696B}" type="parTrans" cxnId="{B7B7BE6A-09C2-4C12-B927-F47AF468643D}">
      <dgm:prSet/>
      <dgm:spPr/>
      <dgm:t>
        <a:bodyPr/>
        <a:lstStyle/>
        <a:p>
          <a:endParaRPr lang="ru-RU" sz="1800"/>
        </a:p>
      </dgm:t>
    </dgm:pt>
    <dgm:pt modelId="{153AAEF3-EC1B-45E3-96F4-7B3605B314F9}" type="sibTrans" cxnId="{B7B7BE6A-09C2-4C12-B927-F47AF468643D}">
      <dgm:prSet/>
      <dgm:spPr/>
      <dgm:t>
        <a:bodyPr/>
        <a:lstStyle/>
        <a:p>
          <a:endParaRPr lang="ru-RU" sz="1800"/>
        </a:p>
      </dgm:t>
    </dgm:pt>
    <dgm:pt modelId="{6DDE95D7-5A99-4782-AB8C-7E4C20003642}">
      <dgm:prSet custT="1"/>
      <dgm:spPr/>
      <dgm:t>
        <a:bodyPr/>
        <a:lstStyle/>
        <a:p>
          <a:r>
            <a:rPr lang="en-US" sz="1600" dirty="0"/>
            <a:t>PDF</a:t>
          </a:r>
          <a:endParaRPr lang="ru-RU" sz="1600" dirty="0"/>
        </a:p>
      </dgm:t>
    </dgm:pt>
    <dgm:pt modelId="{9712B3D2-6ED2-4A9F-9CDA-C159D3CCD3E5}" type="parTrans" cxnId="{925EC5B8-DB0C-4ADB-A950-4E16797C06F6}">
      <dgm:prSet/>
      <dgm:spPr/>
      <dgm:t>
        <a:bodyPr/>
        <a:lstStyle/>
        <a:p>
          <a:endParaRPr lang="ru-RU" sz="1800"/>
        </a:p>
      </dgm:t>
    </dgm:pt>
    <dgm:pt modelId="{AFAFE188-DE08-4349-8643-FB493486A9B6}" type="sibTrans" cxnId="{925EC5B8-DB0C-4ADB-A950-4E16797C06F6}">
      <dgm:prSet/>
      <dgm:spPr/>
      <dgm:t>
        <a:bodyPr/>
        <a:lstStyle/>
        <a:p>
          <a:endParaRPr lang="ru-RU" sz="1800"/>
        </a:p>
      </dgm:t>
    </dgm:pt>
    <dgm:pt modelId="{67D90977-03B7-4888-8C92-C3D7DC1F25BE}">
      <dgm:prSet custT="1"/>
      <dgm:spPr/>
      <dgm:t>
        <a:bodyPr/>
        <a:lstStyle/>
        <a:p>
          <a:r>
            <a:rPr lang="en-US" sz="1600" dirty="0"/>
            <a:t>…</a:t>
          </a:r>
          <a:endParaRPr lang="ru-RU" sz="1600" dirty="0"/>
        </a:p>
      </dgm:t>
    </dgm:pt>
    <dgm:pt modelId="{5C27FDE9-35B0-4190-A39F-1E8FC08B10FF}" type="parTrans" cxnId="{4AE43E52-D49F-4154-80FD-B0900782A39B}">
      <dgm:prSet/>
      <dgm:spPr/>
      <dgm:t>
        <a:bodyPr/>
        <a:lstStyle/>
        <a:p>
          <a:endParaRPr lang="ru-RU" sz="1800"/>
        </a:p>
      </dgm:t>
    </dgm:pt>
    <dgm:pt modelId="{B73D4EE1-BE3C-4F7C-A0D6-23C124A2ABC3}" type="sibTrans" cxnId="{4AE43E52-D49F-4154-80FD-B0900782A39B}">
      <dgm:prSet/>
      <dgm:spPr/>
      <dgm:t>
        <a:bodyPr/>
        <a:lstStyle/>
        <a:p>
          <a:endParaRPr lang="ru-RU" sz="1800"/>
        </a:p>
      </dgm:t>
    </dgm:pt>
    <dgm:pt modelId="{EB840DBC-CFB1-48C0-9D6B-6CBF0DD5E6AA}">
      <dgm:prSet custT="1"/>
      <dgm:spPr/>
      <dgm:t>
        <a:bodyPr/>
        <a:lstStyle/>
        <a:p>
          <a:r>
            <a:rPr lang="ru-RU" sz="1600" dirty="0"/>
            <a:t>Очистка</a:t>
          </a:r>
        </a:p>
      </dgm:t>
    </dgm:pt>
    <dgm:pt modelId="{C82F9DD4-F35C-4A08-812C-A877E10FEF92}" type="parTrans" cxnId="{36451115-8E97-4A44-B27A-048A7D110676}">
      <dgm:prSet/>
      <dgm:spPr/>
      <dgm:t>
        <a:bodyPr/>
        <a:lstStyle/>
        <a:p>
          <a:endParaRPr lang="ru-RU" sz="1800"/>
        </a:p>
      </dgm:t>
    </dgm:pt>
    <dgm:pt modelId="{53D91461-9097-4831-B87E-8646F8948A36}" type="sibTrans" cxnId="{36451115-8E97-4A44-B27A-048A7D110676}">
      <dgm:prSet/>
      <dgm:spPr/>
      <dgm:t>
        <a:bodyPr/>
        <a:lstStyle/>
        <a:p>
          <a:endParaRPr lang="ru-RU" sz="1800"/>
        </a:p>
      </dgm:t>
    </dgm:pt>
    <dgm:pt modelId="{CE191F30-DF4C-4E1F-950A-7789F9295F15}">
      <dgm:prSet custT="1"/>
      <dgm:spPr/>
      <dgm:t>
        <a:bodyPr/>
        <a:lstStyle/>
        <a:p>
          <a:r>
            <a:rPr lang="ru-RU" sz="1600" dirty="0"/>
            <a:t>Приведение к Нормальным формам</a:t>
          </a:r>
        </a:p>
      </dgm:t>
    </dgm:pt>
    <dgm:pt modelId="{36D6BC83-4BE0-460D-BA75-DCC102F937EF}" type="parTrans" cxnId="{552FEF40-FE17-4083-9ABB-CED672B9FB1D}">
      <dgm:prSet/>
      <dgm:spPr/>
      <dgm:t>
        <a:bodyPr/>
        <a:lstStyle/>
        <a:p>
          <a:endParaRPr lang="ru-RU" sz="1800"/>
        </a:p>
      </dgm:t>
    </dgm:pt>
    <dgm:pt modelId="{A7663913-8062-4D7D-B5B7-A3F4AE506D13}" type="sibTrans" cxnId="{552FEF40-FE17-4083-9ABB-CED672B9FB1D}">
      <dgm:prSet/>
      <dgm:spPr/>
      <dgm:t>
        <a:bodyPr/>
        <a:lstStyle/>
        <a:p>
          <a:endParaRPr lang="ru-RU" sz="1800"/>
        </a:p>
      </dgm:t>
    </dgm:pt>
    <dgm:pt modelId="{BEAD0B82-6CC3-40A8-B0A2-0D2FED63B37B}">
      <dgm:prSet custT="1"/>
      <dgm:spPr/>
      <dgm:t>
        <a:bodyPr/>
        <a:lstStyle/>
        <a:p>
          <a:r>
            <a:rPr lang="ru-RU" sz="1600" dirty="0"/>
            <a:t>Обогащение</a:t>
          </a:r>
        </a:p>
      </dgm:t>
    </dgm:pt>
    <dgm:pt modelId="{5E8369FD-CAAD-4D35-963D-EABF550EE025}" type="parTrans" cxnId="{0CCA7E6C-5337-4C7E-AD31-57440BDF6C11}">
      <dgm:prSet/>
      <dgm:spPr/>
      <dgm:t>
        <a:bodyPr/>
        <a:lstStyle/>
        <a:p>
          <a:endParaRPr lang="ru-RU" sz="1800"/>
        </a:p>
      </dgm:t>
    </dgm:pt>
    <dgm:pt modelId="{2DA60453-0700-4CAB-A82F-6B287F5DFFB2}" type="sibTrans" cxnId="{0CCA7E6C-5337-4C7E-AD31-57440BDF6C11}">
      <dgm:prSet/>
      <dgm:spPr/>
      <dgm:t>
        <a:bodyPr/>
        <a:lstStyle/>
        <a:p>
          <a:endParaRPr lang="ru-RU" sz="1800"/>
        </a:p>
      </dgm:t>
    </dgm:pt>
    <dgm:pt modelId="{BBDF17C4-A423-4DD4-A06D-C224EC66226E}">
      <dgm:prSet custT="1"/>
      <dgm:spPr/>
      <dgm:t>
        <a:bodyPr/>
        <a:lstStyle/>
        <a:p>
          <a:r>
            <a:rPr lang="ru-RU" sz="1600" dirty="0"/>
            <a:t>Добавление вычисляемых данных</a:t>
          </a:r>
        </a:p>
      </dgm:t>
    </dgm:pt>
    <dgm:pt modelId="{AECDF053-86A6-4327-B9E6-332462337245}" type="parTrans" cxnId="{72DA83C9-82AF-4A02-81D3-8F2E758EFCC6}">
      <dgm:prSet/>
      <dgm:spPr/>
      <dgm:t>
        <a:bodyPr/>
        <a:lstStyle/>
        <a:p>
          <a:endParaRPr lang="ru-RU" sz="1800"/>
        </a:p>
      </dgm:t>
    </dgm:pt>
    <dgm:pt modelId="{7A843087-374E-4FB8-AC18-1D3A22214380}" type="sibTrans" cxnId="{72DA83C9-82AF-4A02-81D3-8F2E758EFCC6}">
      <dgm:prSet/>
      <dgm:spPr/>
      <dgm:t>
        <a:bodyPr/>
        <a:lstStyle/>
        <a:p>
          <a:endParaRPr lang="ru-RU" sz="1800"/>
        </a:p>
      </dgm:t>
    </dgm:pt>
    <dgm:pt modelId="{6C031447-4F04-47A4-87F0-AD99465AEBAA}">
      <dgm:prSet phldrT="[Текст]" custT="1"/>
      <dgm:spPr/>
      <dgm:t>
        <a:bodyPr/>
        <a:lstStyle/>
        <a:p>
          <a:r>
            <a:rPr lang="ru-RU" sz="1600" dirty="0"/>
            <a:t>Установка связей</a:t>
          </a:r>
        </a:p>
      </dgm:t>
    </dgm:pt>
    <dgm:pt modelId="{E8D571A1-A3A9-481A-B27C-BCF284EDC2AC}" type="parTrans" cxnId="{B599C0DB-7E08-4AAB-8091-62EF159EDE5A}">
      <dgm:prSet/>
      <dgm:spPr/>
      <dgm:t>
        <a:bodyPr/>
        <a:lstStyle/>
        <a:p>
          <a:endParaRPr lang="ru-RU" sz="1800"/>
        </a:p>
      </dgm:t>
    </dgm:pt>
    <dgm:pt modelId="{F7D89062-A5B5-4D36-962A-3AF64BF93647}" type="sibTrans" cxnId="{B599C0DB-7E08-4AAB-8091-62EF159EDE5A}">
      <dgm:prSet/>
      <dgm:spPr/>
      <dgm:t>
        <a:bodyPr/>
        <a:lstStyle/>
        <a:p>
          <a:endParaRPr lang="ru-RU" sz="1800"/>
        </a:p>
      </dgm:t>
    </dgm:pt>
    <dgm:pt modelId="{39B56357-D2A9-49B4-B0B4-355E608437B5}">
      <dgm:prSet phldrT="[Текст]" custT="1"/>
      <dgm:spPr/>
      <dgm:t>
        <a:bodyPr/>
        <a:lstStyle/>
        <a:p>
          <a:r>
            <a:rPr lang="ru-RU" sz="1600" dirty="0"/>
            <a:t>Объединение таблиц по необходимости</a:t>
          </a:r>
        </a:p>
      </dgm:t>
    </dgm:pt>
    <dgm:pt modelId="{8C863E1C-5125-45F4-A562-ABBCAC25F969}" type="parTrans" cxnId="{251A8F1B-7AF9-4BC7-A237-EED003EB589B}">
      <dgm:prSet/>
      <dgm:spPr/>
      <dgm:t>
        <a:bodyPr/>
        <a:lstStyle/>
        <a:p>
          <a:endParaRPr lang="ru-RU" sz="1800"/>
        </a:p>
      </dgm:t>
    </dgm:pt>
    <dgm:pt modelId="{5265B96C-8CDD-4034-871D-39C1A4C33790}" type="sibTrans" cxnId="{251A8F1B-7AF9-4BC7-A237-EED003EB589B}">
      <dgm:prSet/>
      <dgm:spPr/>
      <dgm:t>
        <a:bodyPr/>
        <a:lstStyle/>
        <a:p>
          <a:endParaRPr lang="ru-RU" sz="1800"/>
        </a:p>
      </dgm:t>
    </dgm:pt>
    <dgm:pt modelId="{9E85BF56-1086-4D61-853E-05DCD90AE0C0}">
      <dgm:prSet phldrT="[Текст]" custT="1"/>
      <dgm:spPr>
        <a:solidFill>
          <a:schemeClr val="accent1">
            <a:hueOff val="0"/>
            <a:satOff val="0"/>
            <a:lumOff val="0"/>
            <a:alpha val="30000"/>
          </a:schemeClr>
        </a:solidFill>
      </dgm:spPr>
      <dgm:t>
        <a:bodyPr/>
        <a:lstStyle/>
        <a:p>
          <a:r>
            <a:rPr lang="ru-RU" sz="1200" dirty="0"/>
            <a:t>Обработка данных</a:t>
          </a:r>
        </a:p>
      </dgm:t>
    </dgm:pt>
    <dgm:pt modelId="{8C36D1A7-0D8A-4FF9-8373-807CA5798C48}" type="parTrans" cxnId="{B1DAFF78-8121-4443-83DD-7580B820901D}">
      <dgm:prSet/>
      <dgm:spPr/>
      <dgm:t>
        <a:bodyPr/>
        <a:lstStyle/>
        <a:p>
          <a:endParaRPr lang="ru-RU" sz="1800"/>
        </a:p>
      </dgm:t>
    </dgm:pt>
    <dgm:pt modelId="{AC81E85F-997A-4B6F-AC35-CDBC15AF928C}" type="sibTrans" cxnId="{B1DAFF78-8121-4443-83DD-7580B820901D}">
      <dgm:prSet/>
      <dgm:spPr/>
      <dgm:t>
        <a:bodyPr/>
        <a:lstStyle/>
        <a:p>
          <a:endParaRPr lang="ru-RU" sz="1800"/>
        </a:p>
      </dgm:t>
    </dgm:pt>
    <dgm:pt modelId="{8AAC7879-C661-4C10-8B59-0D9442B41854}">
      <dgm:prSet phldrT="[Текст]" custT="1"/>
      <dgm:spPr>
        <a:solidFill>
          <a:schemeClr val="accent1">
            <a:hueOff val="0"/>
            <a:satOff val="0"/>
            <a:lumOff val="0"/>
            <a:alpha val="30000"/>
          </a:schemeClr>
        </a:solidFill>
      </dgm:spPr>
      <dgm:t>
        <a:bodyPr/>
        <a:lstStyle/>
        <a:p>
          <a:r>
            <a:rPr lang="ru-RU" sz="1200" dirty="0"/>
            <a:t>Визуализация данных</a:t>
          </a:r>
        </a:p>
      </dgm:t>
    </dgm:pt>
    <dgm:pt modelId="{306D94EA-7761-4B04-9FC0-7714D82BE02E}" type="parTrans" cxnId="{DFF48CA6-35E4-4F84-9FEB-349434F22505}">
      <dgm:prSet/>
      <dgm:spPr/>
      <dgm:t>
        <a:bodyPr/>
        <a:lstStyle/>
        <a:p>
          <a:endParaRPr lang="ru-RU" sz="1800"/>
        </a:p>
      </dgm:t>
    </dgm:pt>
    <dgm:pt modelId="{40082547-0BF8-46DC-9653-CA96C0F6386E}" type="sibTrans" cxnId="{DFF48CA6-35E4-4F84-9FEB-349434F22505}">
      <dgm:prSet/>
      <dgm:spPr/>
      <dgm:t>
        <a:bodyPr/>
        <a:lstStyle/>
        <a:p>
          <a:endParaRPr lang="ru-RU" sz="1800"/>
        </a:p>
      </dgm:t>
    </dgm:pt>
    <dgm:pt modelId="{E4968217-35E0-4079-BE8F-7844CB3819EA}">
      <dgm:prSet phldrT="[Текст]" custT="1"/>
      <dgm:spPr>
        <a:solidFill>
          <a:schemeClr val="accent1">
            <a:hueOff val="0"/>
            <a:satOff val="0"/>
            <a:lumOff val="0"/>
            <a:alpha val="30000"/>
          </a:schemeClr>
        </a:solidFill>
      </dgm:spPr>
      <dgm:t>
        <a:bodyPr/>
        <a:lstStyle/>
        <a:p>
          <a:r>
            <a:rPr lang="ru-RU" sz="1200" dirty="0"/>
            <a:t>Публикация данных</a:t>
          </a:r>
        </a:p>
      </dgm:t>
    </dgm:pt>
    <dgm:pt modelId="{30C55199-1DF2-4D56-95D6-4C32E5D60BDF}" type="parTrans" cxnId="{6771796F-28A0-4451-AAA7-2EA4AA6EC4CE}">
      <dgm:prSet/>
      <dgm:spPr/>
      <dgm:t>
        <a:bodyPr/>
        <a:lstStyle/>
        <a:p>
          <a:endParaRPr lang="ru-RU" sz="1800"/>
        </a:p>
      </dgm:t>
    </dgm:pt>
    <dgm:pt modelId="{648E749E-3290-45B8-8730-284DAC796CBB}" type="sibTrans" cxnId="{6771796F-28A0-4451-AAA7-2EA4AA6EC4CE}">
      <dgm:prSet/>
      <dgm:spPr/>
      <dgm:t>
        <a:bodyPr/>
        <a:lstStyle/>
        <a:p>
          <a:endParaRPr lang="ru-RU" sz="1800"/>
        </a:p>
      </dgm:t>
    </dgm:pt>
    <dgm:pt modelId="{C15715E3-158C-41FC-9786-9ADF5CC9EE09}">
      <dgm:prSet phldrT="[Текст]" custT="1"/>
      <dgm:spPr/>
      <dgm:t>
        <a:bodyPr/>
        <a:lstStyle/>
        <a:p>
          <a:r>
            <a:rPr lang="ru-RU" sz="1600" dirty="0" err="1"/>
            <a:t>Дашборды</a:t>
          </a:r>
          <a:r>
            <a:rPr lang="ru-RU" sz="1600" dirty="0"/>
            <a:t>, графики</a:t>
          </a:r>
        </a:p>
      </dgm:t>
    </dgm:pt>
    <dgm:pt modelId="{582ACCF2-7606-4B22-888F-09B6C351F80B}" type="parTrans" cxnId="{D7DA43DF-9363-46EE-B013-9B7EA93AA16F}">
      <dgm:prSet/>
      <dgm:spPr/>
      <dgm:t>
        <a:bodyPr/>
        <a:lstStyle/>
        <a:p>
          <a:endParaRPr lang="ru-RU" sz="1800"/>
        </a:p>
      </dgm:t>
    </dgm:pt>
    <dgm:pt modelId="{9508F112-405B-4F99-AAE2-07C6778465AE}" type="sibTrans" cxnId="{D7DA43DF-9363-46EE-B013-9B7EA93AA16F}">
      <dgm:prSet/>
      <dgm:spPr/>
      <dgm:t>
        <a:bodyPr/>
        <a:lstStyle/>
        <a:p>
          <a:endParaRPr lang="ru-RU" sz="1800"/>
        </a:p>
      </dgm:t>
    </dgm:pt>
    <dgm:pt modelId="{5A5198BA-89AF-4A2C-B7BF-D51F631F2349}">
      <dgm:prSet phldrT="[Текст]" custT="1"/>
      <dgm:spPr/>
      <dgm:t>
        <a:bodyPr/>
        <a:lstStyle/>
        <a:p>
          <a:r>
            <a:rPr lang="ru-RU" sz="1600" dirty="0"/>
            <a:t>Добавление вычислений</a:t>
          </a:r>
        </a:p>
      </dgm:t>
    </dgm:pt>
    <dgm:pt modelId="{27501793-CA9F-44EB-A007-54303C875CDD}" type="parTrans" cxnId="{88AE77E7-8BFC-467F-AE45-D0FB3B4956C6}">
      <dgm:prSet/>
      <dgm:spPr/>
      <dgm:t>
        <a:bodyPr/>
        <a:lstStyle/>
        <a:p>
          <a:endParaRPr lang="ru-RU" sz="1800"/>
        </a:p>
      </dgm:t>
    </dgm:pt>
    <dgm:pt modelId="{69FC3A49-0147-456B-A1DD-A7AE729CB625}" type="sibTrans" cxnId="{88AE77E7-8BFC-467F-AE45-D0FB3B4956C6}">
      <dgm:prSet/>
      <dgm:spPr/>
      <dgm:t>
        <a:bodyPr/>
        <a:lstStyle/>
        <a:p>
          <a:endParaRPr lang="ru-RU" sz="1800"/>
        </a:p>
      </dgm:t>
    </dgm:pt>
    <dgm:pt modelId="{D33B4EFC-F036-4D91-BF00-03F67B65265F}">
      <dgm:prSet phldrT="[Текст]" custT="1"/>
      <dgm:spPr/>
      <dgm:t>
        <a:bodyPr/>
        <a:lstStyle/>
        <a:p>
          <a:r>
            <a:rPr lang="ru-RU" sz="1600" dirty="0"/>
            <a:t>Добавление мер</a:t>
          </a:r>
        </a:p>
      </dgm:t>
    </dgm:pt>
    <dgm:pt modelId="{CDB7D75B-AA74-436B-B138-1C347D756DB1}" type="parTrans" cxnId="{1DA51494-F10D-4687-AC22-391041D250B7}">
      <dgm:prSet/>
      <dgm:spPr/>
      <dgm:t>
        <a:bodyPr/>
        <a:lstStyle/>
        <a:p>
          <a:endParaRPr lang="ru-RU" sz="1800"/>
        </a:p>
      </dgm:t>
    </dgm:pt>
    <dgm:pt modelId="{CBFBAFCB-29CA-423E-8D9F-D8C477EE9D17}" type="sibTrans" cxnId="{1DA51494-F10D-4687-AC22-391041D250B7}">
      <dgm:prSet/>
      <dgm:spPr/>
      <dgm:t>
        <a:bodyPr/>
        <a:lstStyle/>
        <a:p>
          <a:endParaRPr lang="ru-RU" sz="1800"/>
        </a:p>
      </dgm:t>
    </dgm:pt>
    <dgm:pt modelId="{1611E45B-72D4-418E-85AA-67E7AB0FF8EA}">
      <dgm:prSet phldrT="[Текст]" custT="1"/>
      <dgm:spPr/>
      <dgm:t>
        <a:bodyPr/>
        <a:lstStyle/>
        <a:p>
          <a:r>
            <a:rPr lang="ru-RU" sz="1600" dirty="0"/>
            <a:t>Для мобильных устройств</a:t>
          </a:r>
        </a:p>
      </dgm:t>
    </dgm:pt>
    <dgm:pt modelId="{A575EB72-4692-4DE9-BF7F-47DD2324BF26}" type="parTrans" cxnId="{41AF51C1-B558-4004-BD19-2D76D98A4BA0}">
      <dgm:prSet/>
      <dgm:spPr/>
      <dgm:t>
        <a:bodyPr/>
        <a:lstStyle/>
        <a:p>
          <a:endParaRPr lang="ru-RU" sz="1800"/>
        </a:p>
      </dgm:t>
    </dgm:pt>
    <dgm:pt modelId="{C3F6718E-3C28-4897-9A71-F91BB1A20DFB}" type="sibTrans" cxnId="{41AF51C1-B558-4004-BD19-2D76D98A4BA0}">
      <dgm:prSet/>
      <dgm:spPr/>
      <dgm:t>
        <a:bodyPr/>
        <a:lstStyle/>
        <a:p>
          <a:endParaRPr lang="ru-RU" sz="1800"/>
        </a:p>
      </dgm:t>
    </dgm:pt>
    <dgm:pt modelId="{651CCA50-6C3C-4B00-810A-A78B1EB3C42D}">
      <dgm:prSet phldrT="[Текст]" custT="1"/>
      <dgm:spPr/>
      <dgm:t>
        <a:bodyPr/>
        <a:lstStyle/>
        <a:p>
          <a:r>
            <a:rPr lang="ru-RU" sz="1600" dirty="0"/>
            <a:t>В облако</a:t>
          </a:r>
        </a:p>
      </dgm:t>
    </dgm:pt>
    <dgm:pt modelId="{30A1E393-3C9D-4CBB-82AE-527FE74743FE}" type="parTrans" cxnId="{5AF60AEE-12B0-4873-86E4-7B503A76E7CA}">
      <dgm:prSet/>
      <dgm:spPr/>
      <dgm:t>
        <a:bodyPr/>
        <a:lstStyle/>
        <a:p>
          <a:endParaRPr lang="ru-RU" sz="1800"/>
        </a:p>
      </dgm:t>
    </dgm:pt>
    <dgm:pt modelId="{478FA006-8A07-46F7-966B-12D0C46671F6}" type="sibTrans" cxnId="{5AF60AEE-12B0-4873-86E4-7B503A76E7CA}">
      <dgm:prSet/>
      <dgm:spPr/>
      <dgm:t>
        <a:bodyPr/>
        <a:lstStyle/>
        <a:p>
          <a:endParaRPr lang="ru-RU" sz="1800"/>
        </a:p>
      </dgm:t>
    </dgm:pt>
    <dgm:pt modelId="{5DB7F2B4-ED90-4B71-85A1-61FA499C539D}" type="pres">
      <dgm:prSet presAssocID="{92D22EB8-FA94-4BFF-9ACC-0EE474CBDE04}" presName="Name0" presStyleCnt="0">
        <dgm:presLayoutVars>
          <dgm:dir/>
          <dgm:animLvl val="lvl"/>
          <dgm:resizeHandles val="exact"/>
        </dgm:presLayoutVars>
      </dgm:prSet>
      <dgm:spPr/>
    </dgm:pt>
    <dgm:pt modelId="{DE045DD6-0A2D-44B3-925D-E8DC3481519A}" type="pres">
      <dgm:prSet presAssocID="{75754F4D-EF4B-4368-906E-F93A0529727B}" presName="compositeNode" presStyleCnt="0">
        <dgm:presLayoutVars>
          <dgm:bulletEnabled val="1"/>
        </dgm:presLayoutVars>
      </dgm:prSet>
      <dgm:spPr/>
    </dgm:pt>
    <dgm:pt modelId="{CF86EB12-84E8-4619-8F8F-26C6DED67A2B}" type="pres">
      <dgm:prSet presAssocID="{75754F4D-EF4B-4368-906E-F93A0529727B}" presName="bgRect" presStyleLbl="node1" presStyleIdx="0" presStyleCnt="6"/>
      <dgm:spPr/>
    </dgm:pt>
    <dgm:pt modelId="{990880DD-F16B-418F-A9FE-B7BFD4EB5C55}" type="pres">
      <dgm:prSet presAssocID="{75754F4D-EF4B-4368-906E-F93A0529727B}" presName="parentNode" presStyleLbl="node1" presStyleIdx="0" presStyleCnt="6">
        <dgm:presLayoutVars>
          <dgm:chMax val="0"/>
          <dgm:bulletEnabled val="1"/>
        </dgm:presLayoutVars>
      </dgm:prSet>
      <dgm:spPr/>
    </dgm:pt>
    <dgm:pt modelId="{EE45DD70-2F56-47D5-A532-A6D1730C550B}" type="pres">
      <dgm:prSet presAssocID="{75754F4D-EF4B-4368-906E-F93A0529727B}" presName="childNode" presStyleLbl="node1" presStyleIdx="0" presStyleCnt="6">
        <dgm:presLayoutVars>
          <dgm:bulletEnabled val="1"/>
        </dgm:presLayoutVars>
      </dgm:prSet>
      <dgm:spPr/>
    </dgm:pt>
    <dgm:pt modelId="{7CA35E37-A182-4DC4-A60E-021DD01BDED4}" type="pres">
      <dgm:prSet presAssocID="{6433971D-F5E8-4C27-81A8-F43CF6AC8BAF}" presName="hSp" presStyleCnt="0"/>
      <dgm:spPr/>
    </dgm:pt>
    <dgm:pt modelId="{606E8706-22F0-4779-AADF-CE2D6A8E9E12}" type="pres">
      <dgm:prSet presAssocID="{6433971D-F5E8-4C27-81A8-F43CF6AC8BAF}" presName="vProcSp" presStyleCnt="0"/>
      <dgm:spPr/>
    </dgm:pt>
    <dgm:pt modelId="{7802BF4D-ABFD-4713-B3C9-8214D3DD6F2B}" type="pres">
      <dgm:prSet presAssocID="{6433971D-F5E8-4C27-81A8-F43CF6AC8BAF}" presName="vSp1" presStyleCnt="0"/>
      <dgm:spPr/>
    </dgm:pt>
    <dgm:pt modelId="{0CF3D6F8-149C-44B3-867D-D04845108E78}" type="pres">
      <dgm:prSet presAssocID="{6433971D-F5E8-4C27-81A8-F43CF6AC8BAF}" presName="simulatedConn" presStyleLbl="solidFgAcc1" presStyleIdx="0" presStyleCnt="5"/>
      <dgm:spPr/>
    </dgm:pt>
    <dgm:pt modelId="{2D1695FD-C92B-4FA0-AD54-278A13F06B9C}" type="pres">
      <dgm:prSet presAssocID="{6433971D-F5E8-4C27-81A8-F43CF6AC8BAF}" presName="vSp2" presStyleCnt="0"/>
      <dgm:spPr/>
    </dgm:pt>
    <dgm:pt modelId="{20C3B149-D161-4AAB-8B13-545800C93000}" type="pres">
      <dgm:prSet presAssocID="{6433971D-F5E8-4C27-81A8-F43CF6AC8BAF}" presName="sibTrans" presStyleCnt="0"/>
      <dgm:spPr/>
    </dgm:pt>
    <dgm:pt modelId="{CDCE699D-B672-46F1-9D3D-3C0FA54504A2}" type="pres">
      <dgm:prSet presAssocID="{749EAA33-4034-4BA0-BECE-1996CAD59EC3}" presName="compositeNode" presStyleCnt="0">
        <dgm:presLayoutVars>
          <dgm:bulletEnabled val="1"/>
        </dgm:presLayoutVars>
      </dgm:prSet>
      <dgm:spPr/>
    </dgm:pt>
    <dgm:pt modelId="{475E1E40-B945-45CF-ACDC-3DBDA9DDD2B2}" type="pres">
      <dgm:prSet presAssocID="{749EAA33-4034-4BA0-BECE-1996CAD59EC3}" presName="bgRect" presStyleLbl="node1" presStyleIdx="1" presStyleCnt="6"/>
      <dgm:spPr/>
    </dgm:pt>
    <dgm:pt modelId="{E4C67FC4-2D33-44D4-9619-1722D1CF9861}" type="pres">
      <dgm:prSet presAssocID="{749EAA33-4034-4BA0-BECE-1996CAD59EC3}" presName="parentNode" presStyleLbl="node1" presStyleIdx="1" presStyleCnt="6">
        <dgm:presLayoutVars>
          <dgm:chMax val="0"/>
          <dgm:bulletEnabled val="1"/>
        </dgm:presLayoutVars>
      </dgm:prSet>
      <dgm:spPr/>
    </dgm:pt>
    <dgm:pt modelId="{D3E8DFD2-ACCC-448F-A0EA-E2A8A6E5C467}" type="pres">
      <dgm:prSet presAssocID="{749EAA33-4034-4BA0-BECE-1996CAD59EC3}" presName="childNode" presStyleLbl="node1" presStyleIdx="1" presStyleCnt="6">
        <dgm:presLayoutVars>
          <dgm:bulletEnabled val="1"/>
        </dgm:presLayoutVars>
      </dgm:prSet>
      <dgm:spPr/>
    </dgm:pt>
    <dgm:pt modelId="{376ABB99-5628-405C-845A-FC7094451905}" type="pres">
      <dgm:prSet presAssocID="{684E0D9C-78F5-4CD7-A0B9-7797909C218C}" presName="hSp" presStyleCnt="0"/>
      <dgm:spPr/>
    </dgm:pt>
    <dgm:pt modelId="{B5B0BF3C-E273-4191-AAFE-D7EF3491D7D1}" type="pres">
      <dgm:prSet presAssocID="{684E0D9C-78F5-4CD7-A0B9-7797909C218C}" presName="vProcSp" presStyleCnt="0"/>
      <dgm:spPr/>
    </dgm:pt>
    <dgm:pt modelId="{5A57FC9A-5803-43F5-AC8C-3B964D0E4A91}" type="pres">
      <dgm:prSet presAssocID="{684E0D9C-78F5-4CD7-A0B9-7797909C218C}" presName="vSp1" presStyleCnt="0"/>
      <dgm:spPr/>
    </dgm:pt>
    <dgm:pt modelId="{8DFA05F8-3982-45C8-A2F3-F6918EDC00D3}" type="pres">
      <dgm:prSet presAssocID="{684E0D9C-78F5-4CD7-A0B9-7797909C218C}" presName="simulatedConn" presStyleLbl="solidFgAcc1" presStyleIdx="1" presStyleCnt="5"/>
      <dgm:spPr/>
    </dgm:pt>
    <dgm:pt modelId="{89DC4196-37FD-45B8-970F-686A127CF6FC}" type="pres">
      <dgm:prSet presAssocID="{684E0D9C-78F5-4CD7-A0B9-7797909C218C}" presName="vSp2" presStyleCnt="0"/>
      <dgm:spPr/>
    </dgm:pt>
    <dgm:pt modelId="{6AF7E016-143E-40AF-AAD9-C9D6222B471F}" type="pres">
      <dgm:prSet presAssocID="{684E0D9C-78F5-4CD7-A0B9-7797909C218C}" presName="sibTrans" presStyleCnt="0"/>
      <dgm:spPr/>
    </dgm:pt>
    <dgm:pt modelId="{C02448CA-DAE3-4461-8DDC-30CE338EFD24}" type="pres">
      <dgm:prSet presAssocID="{165D2ABF-693D-4059-9A82-AB35221F0FCB}" presName="compositeNode" presStyleCnt="0">
        <dgm:presLayoutVars>
          <dgm:bulletEnabled val="1"/>
        </dgm:presLayoutVars>
      </dgm:prSet>
      <dgm:spPr/>
    </dgm:pt>
    <dgm:pt modelId="{32FC6C54-6657-455A-940B-07C1410B6F95}" type="pres">
      <dgm:prSet presAssocID="{165D2ABF-693D-4059-9A82-AB35221F0FCB}" presName="bgRect" presStyleLbl="node1" presStyleIdx="2" presStyleCnt="6"/>
      <dgm:spPr/>
    </dgm:pt>
    <dgm:pt modelId="{BF6D9B3B-6E3D-4097-91B0-8CF7DF28DD4E}" type="pres">
      <dgm:prSet presAssocID="{165D2ABF-693D-4059-9A82-AB35221F0FCB}" presName="parentNode" presStyleLbl="node1" presStyleIdx="2" presStyleCnt="6">
        <dgm:presLayoutVars>
          <dgm:chMax val="0"/>
          <dgm:bulletEnabled val="1"/>
        </dgm:presLayoutVars>
      </dgm:prSet>
      <dgm:spPr/>
    </dgm:pt>
    <dgm:pt modelId="{2AB8B9D0-CFF1-4595-9D48-9B5D55E5A570}" type="pres">
      <dgm:prSet presAssocID="{165D2ABF-693D-4059-9A82-AB35221F0FCB}" presName="childNode" presStyleLbl="node1" presStyleIdx="2" presStyleCnt="6">
        <dgm:presLayoutVars>
          <dgm:bulletEnabled val="1"/>
        </dgm:presLayoutVars>
      </dgm:prSet>
      <dgm:spPr/>
    </dgm:pt>
    <dgm:pt modelId="{64DFBB8C-FAB6-46DF-9460-4F44C6ECCCAD}" type="pres">
      <dgm:prSet presAssocID="{9AAFBBE8-72F2-4D01-82D9-A4267D5C949E}" presName="hSp" presStyleCnt="0"/>
      <dgm:spPr/>
    </dgm:pt>
    <dgm:pt modelId="{6040E24A-0D3E-4A0B-916E-47FF4DFE5EC1}" type="pres">
      <dgm:prSet presAssocID="{9AAFBBE8-72F2-4D01-82D9-A4267D5C949E}" presName="vProcSp" presStyleCnt="0"/>
      <dgm:spPr/>
    </dgm:pt>
    <dgm:pt modelId="{E46E5CF3-5572-4774-B2B2-55659DD34047}" type="pres">
      <dgm:prSet presAssocID="{9AAFBBE8-72F2-4D01-82D9-A4267D5C949E}" presName="vSp1" presStyleCnt="0"/>
      <dgm:spPr/>
    </dgm:pt>
    <dgm:pt modelId="{A5913E9A-898A-45EE-96DF-21C29F4AB96E}" type="pres">
      <dgm:prSet presAssocID="{9AAFBBE8-72F2-4D01-82D9-A4267D5C949E}" presName="simulatedConn" presStyleLbl="solidFgAcc1" presStyleIdx="2" presStyleCnt="5"/>
      <dgm:spPr/>
    </dgm:pt>
    <dgm:pt modelId="{413854D0-A7D8-4D89-A2B6-3976349402BC}" type="pres">
      <dgm:prSet presAssocID="{9AAFBBE8-72F2-4D01-82D9-A4267D5C949E}" presName="vSp2" presStyleCnt="0"/>
      <dgm:spPr/>
    </dgm:pt>
    <dgm:pt modelId="{25890B20-06BE-41BA-8788-327B892DC2E5}" type="pres">
      <dgm:prSet presAssocID="{9AAFBBE8-72F2-4D01-82D9-A4267D5C949E}" presName="sibTrans" presStyleCnt="0"/>
      <dgm:spPr/>
    </dgm:pt>
    <dgm:pt modelId="{6FD0B5BA-7A33-43F0-9BDE-2A0CBD2B2F8C}" type="pres">
      <dgm:prSet presAssocID="{9E85BF56-1086-4D61-853E-05DCD90AE0C0}" presName="compositeNode" presStyleCnt="0">
        <dgm:presLayoutVars>
          <dgm:bulletEnabled val="1"/>
        </dgm:presLayoutVars>
      </dgm:prSet>
      <dgm:spPr/>
    </dgm:pt>
    <dgm:pt modelId="{2E336ED0-157E-46ED-9A99-A2238FCFA7E6}" type="pres">
      <dgm:prSet presAssocID="{9E85BF56-1086-4D61-853E-05DCD90AE0C0}" presName="bgRect" presStyleLbl="node1" presStyleIdx="3" presStyleCnt="6"/>
      <dgm:spPr/>
    </dgm:pt>
    <dgm:pt modelId="{F980D9B0-1806-40A9-B33E-C5353E46D618}" type="pres">
      <dgm:prSet presAssocID="{9E85BF56-1086-4D61-853E-05DCD90AE0C0}" presName="parentNode" presStyleLbl="node1" presStyleIdx="3" presStyleCnt="6">
        <dgm:presLayoutVars>
          <dgm:chMax val="0"/>
          <dgm:bulletEnabled val="1"/>
        </dgm:presLayoutVars>
      </dgm:prSet>
      <dgm:spPr/>
    </dgm:pt>
    <dgm:pt modelId="{EE6BB7EA-4585-45D5-B6FA-6EEF9D8EFA09}" type="pres">
      <dgm:prSet presAssocID="{9E85BF56-1086-4D61-853E-05DCD90AE0C0}" presName="childNode" presStyleLbl="node1" presStyleIdx="3" presStyleCnt="6">
        <dgm:presLayoutVars>
          <dgm:bulletEnabled val="1"/>
        </dgm:presLayoutVars>
      </dgm:prSet>
      <dgm:spPr/>
    </dgm:pt>
    <dgm:pt modelId="{BB676C9A-A503-474C-B17B-EE41D443AA72}" type="pres">
      <dgm:prSet presAssocID="{AC81E85F-997A-4B6F-AC35-CDBC15AF928C}" presName="hSp" presStyleCnt="0"/>
      <dgm:spPr/>
    </dgm:pt>
    <dgm:pt modelId="{C9D16057-3A41-4715-9670-D612F253D952}" type="pres">
      <dgm:prSet presAssocID="{AC81E85F-997A-4B6F-AC35-CDBC15AF928C}" presName="vProcSp" presStyleCnt="0"/>
      <dgm:spPr/>
    </dgm:pt>
    <dgm:pt modelId="{0F97E519-1BD9-4317-9A91-0D88CB8132F1}" type="pres">
      <dgm:prSet presAssocID="{AC81E85F-997A-4B6F-AC35-CDBC15AF928C}" presName="vSp1" presStyleCnt="0"/>
      <dgm:spPr/>
    </dgm:pt>
    <dgm:pt modelId="{84C7CDCA-6AF4-4B6B-B86B-7BDC80C3FF7E}" type="pres">
      <dgm:prSet presAssocID="{AC81E85F-997A-4B6F-AC35-CDBC15AF928C}" presName="simulatedConn" presStyleLbl="solidFgAcc1" presStyleIdx="3" presStyleCnt="5"/>
      <dgm:spPr/>
    </dgm:pt>
    <dgm:pt modelId="{A0F0D51F-D293-4D1F-913B-31DE941D1A09}" type="pres">
      <dgm:prSet presAssocID="{AC81E85F-997A-4B6F-AC35-CDBC15AF928C}" presName="vSp2" presStyleCnt="0"/>
      <dgm:spPr/>
    </dgm:pt>
    <dgm:pt modelId="{1A673769-32B8-4335-984A-5A20E3A3B233}" type="pres">
      <dgm:prSet presAssocID="{AC81E85F-997A-4B6F-AC35-CDBC15AF928C}" presName="sibTrans" presStyleCnt="0"/>
      <dgm:spPr/>
    </dgm:pt>
    <dgm:pt modelId="{136411F4-1270-4208-986F-626C8A033C93}" type="pres">
      <dgm:prSet presAssocID="{8AAC7879-C661-4C10-8B59-0D9442B41854}" presName="compositeNode" presStyleCnt="0">
        <dgm:presLayoutVars>
          <dgm:bulletEnabled val="1"/>
        </dgm:presLayoutVars>
      </dgm:prSet>
      <dgm:spPr/>
    </dgm:pt>
    <dgm:pt modelId="{E4EE7111-F7BB-41F3-B4B0-420E3F96C5DA}" type="pres">
      <dgm:prSet presAssocID="{8AAC7879-C661-4C10-8B59-0D9442B41854}" presName="bgRect" presStyleLbl="node1" presStyleIdx="4" presStyleCnt="6"/>
      <dgm:spPr/>
    </dgm:pt>
    <dgm:pt modelId="{254DCAF5-CA8B-4438-AD64-FD75C6E17AD2}" type="pres">
      <dgm:prSet presAssocID="{8AAC7879-C661-4C10-8B59-0D9442B41854}" presName="parentNode" presStyleLbl="node1" presStyleIdx="4" presStyleCnt="6">
        <dgm:presLayoutVars>
          <dgm:chMax val="0"/>
          <dgm:bulletEnabled val="1"/>
        </dgm:presLayoutVars>
      </dgm:prSet>
      <dgm:spPr/>
    </dgm:pt>
    <dgm:pt modelId="{3EFFD14D-4B35-479A-BA95-BD15C9C8DEFF}" type="pres">
      <dgm:prSet presAssocID="{8AAC7879-C661-4C10-8B59-0D9442B41854}" presName="childNode" presStyleLbl="node1" presStyleIdx="4" presStyleCnt="6">
        <dgm:presLayoutVars>
          <dgm:bulletEnabled val="1"/>
        </dgm:presLayoutVars>
      </dgm:prSet>
      <dgm:spPr/>
    </dgm:pt>
    <dgm:pt modelId="{745EE988-71EF-418F-A6F7-FF2348151657}" type="pres">
      <dgm:prSet presAssocID="{40082547-0BF8-46DC-9653-CA96C0F6386E}" presName="hSp" presStyleCnt="0"/>
      <dgm:spPr/>
    </dgm:pt>
    <dgm:pt modelId="{21FE6E5D-EBAA-473A-AAFF-A0D4201EF097}" type="pres">
      <dgm:prSet presAssocID="{40082547-0BF8-46DC-9653-CA96C0F6386E}" presName="vProcSp" presStyleCnt="0"/>
      <dgm:spPr/>
    </dgm:pt>
    <dgm:pt modelId="{BC17E4AB-7055-4583-8334-07C5EFE01ED5}" type="pres">
      <dgm:prSet presAssocID="{40082547-0BF8-46DC-9653-CA96C0F6386E}" presName="vSp1" presStyleCnt="0"/>
      <dgm:spPr/>
    </dgm:pt>
    <dgm:pt modelId="{65796A7B-766F-49B9-9950-3EEF2DECFC6E}" type="pres">
      <dgm:prSet presAssocID="{40082547-0BF8-46DC-9653-CA96C0F6386E}" presName="simulatedConn" presStyleLbl="solidFgAcc1" presStyleIdx="4" presStyleCnt="5"/>
      <dgm:spPr/>
    </dgm:pt>
    <dgm:pt modelId="{AD6CB6FF-45EC-4AF8-86A1-EDC955F58700}" type="pres">
      <dgm:prSet presAssocID="{40082547-0BF8-46DC-9653-CA96C0F6386E}" presName="vSp2" presStyleCnt="0"/>
      <dgm:spPr/>
    </dgm:pt>
    <dgm:pt modelId="{827CBBF5-B402-4763-A7FA-14B086D7354F}" type="pres">
      <dgm:prSet presAssocID="{40082547-0BF8-46DC-9653-CA96C0F6386E}" presName="sibTrans" presStyleCnt="0"/>
      <dgm:spPr/>
    </dgm:pt>
    <dgm:pt modelId="{4DD23C1B-1C4B-4288-BE01-B09FFA6EB2DC}" type="pres">
      <dgm:prSet presAssocID="{E4968217-35E0-4079-BE8F-7844CB3819EA}" presName="compositeNode" presStyleCnt="0">
        <dgm:presLayoutVars>
          <dgm:bulletEnabled val="1"/>
        </dgm:presLayoutVars>
      </dgm:prSet>
      <dgm:spPr/>
    </dgm:pt>
    <dgm:pt modelId="{2856026B-0C5C-4499-80AF-754A4CEA131E}" type="pres">
      <dgm:prSet presAssocID="{E4968217-35E0-4079-BE8F-7844CB3819EA}" presName="bgRect" presStyleLbl="node1" presStyleIdx="5" presStyleCnt="6"/>
      <dgm:spPr/>
    </dgm:pt>
    <dgm:pt modelId="{C0317362-6176-4049-B199-BB0714408182}" type="pres">
      <dgm:prSet presAssocID="{E4968217-35E0-4079-BE8F-7844CB3819EA}" presName="parentNode" presStyleLbl="node1" presStyleIdx="5" presStyleCnt="6">
        <dgm:presLayoutVars>
          <dgm:chMax val="0"/>
          <dgm:bulletEnabled val="1"/>
        </dgm:presLayoutVars>
      </dgm:prSet>
      <dgm:spPr/>
    </dgm:pt>
    <dgm:pt modelId="{8FAA8BF5-AA1A-4C39-9088-EF39EE379FB2}" type="pres">
      <dgm:prSet presAssocID="{E4968217-35E0-4079-BE8F-7844CB3819EA}" presName="childNode" presStyleLbl="node1" presStyleIdx="5" presStyleCnt="6">
        <dgm:presLayoutVars>
          <dgm:bulletEnabled val="1"/>
        </dgm:presLayoutVars>
      </dgm:prSet>
      <dgm:spPr/>
    </dgm:pt>
  </dgm:ptLst>
  <dgm:cxnLst>
    <dgm:cxn modelId="{01EA4A04-64AE-4759-915B-E9BB09BCD2BC}" type="presOf" srcId="{165D2ABF-693D-4059-9A82-AB35221F0FCB}" destId="{BF6D9B3B-6E3D-4097-91B0-8CF7DF28DD4E}" srcOrd="1" destOrd="0" presId="urn:microsoft.com/office/officeart/2005/8/layout/hProcess7"/>
    <dgm:cxn modelId="{36451115-8E97-4A44-B27A-048A7D110676}" srcId="{749EAA33-4034-4BA0-BECE-1996CAD59EC3}" destId="{EB840DBC-CFB1-48C0-9D6B-6CBF0DD5E6AA}" srcOrd="0" destOrd="0" parTransId="{C82F9DD4-F35C-4A08-812C-A877E10FEF92}" sibTransId="{53D91461-9097-4831-B87E-8646F8948A36}"/>
    <dgm:cxn modelId="{251A8F1B-7AF9-4BC7-A237-EED003EB589B}" srcId="{165D2ABF-693D-4059-9A82-AB35221F0FCB}" destId="{39B56357-D2A9-49B4-B0B4-355E608437B5}" srcOrd="1" destOrd="0" parTransId="{8C863E1C-5125-45F4-A562-ABBCAC25F969}" sibTransId="{5265B96C-8CDD-4034-871D-39C1A4C33790}"/>
    <dgm:cxn modelId="{1ADA5325-1F8C-43B8-BE3B-CFDE39ECF53A}" type="presOf" srcId="{BBDF17C4-A423-4DD4-A06D-C224EC66226E}" destId="{D3E8DFD2-ACCC-448F-A0EA-E2A8A6E5C467}" srcOrd="0" destOrd="3" presId="urn:microsoft.com/office/officeart/2005/8/layout/hProcess7"/>
    <dgm:cxn modelId="{ADB1142B-D531-455C-8B0F-57A92F4B7D99}" type="presOf" srcId="{828E350E-5EC1-4EE0-B364-3FE252A74490}" destId="{EE45DD70-2F56-47D5-A532-A6D1730C550B}" srcOrd="0" destOrd="0" presId="urn:microsoft.com/office/officeart/2005/8/layout/hProcess7"/>
    <dgm:cxn modelId="{D536D131-F710-4533-9CB1-7AFEE2960CA8}" type="presOf" srcId="{5A5198BA-89AF-4A2C-B7BF-D51F631F2349}" destId="{EE6BB7EA-4585-45D5-B6FA-6EEF9D8EFA09}" srcOrd="0" destOrd="0" presId="urn:microsoft.com/office/officeart/2005/8/layout/hProcess7"/>
    <dgm:cxn modelId="{268C9F3E-852A-4884-AEA8-B7C18985E6DF}" srcId="{92D22EB8-FA94-4BFF-9ACC-0EE474CBDE04}" destId="{75754F4D-EF4B-4368-906E-F93A0529727B}" srcOrd="0" destOrd="0" parTransId="{0B47B621-A1B7-4C46-9232-16886D19D83A}" sibTransId="{6433971D-F5E8-4C27-81A8-F43CF6AC8BAF}"/>
    <dgm:cxn modelId="{1631C23E-7D62-4D21-BE9A-998832B7A6B1}" type="presOf" srcId="{5A4E9CA2-C706-4640-84AA-27549B4201D1}" destId="{EE45DD70-2F56-47D5-A532-A6D1730C550B}" srcOrd="0" destOrd="3" presId="urn:microsoft.com/office/officeart/2005/8/layout/hProcess7"/>
    <dgm:cxn modelId="{1E33FB3E-94E4-4A8F-8938-F3101B797A69}" srcId="{75754F4D-EF4B-4368-906E-F93A0529727B}" destId="{4B4B8D8E-145B-41B1-BD1F-AC1ED6FF00E2}" srcOrd="2" destOrd="0" parTransId="{7CAD9DC5-A68A-43F9-91CA-4E4C88933E37}" sibTransId="{1C322BFE-118F-4F2B-98A2-503C71F8F926}"/>
    <dgm:cxn modelId="{B33C693F-3CC0-407E-8761-26710DA47B75}" type="presOf" srcId="{67D90977-03B7-4888-8C92-C3D7DC1F25BE}" destId="{EE45DD70-2F56-47D5-A532-A6D1730C550B}" srcOrd="0" destOrd="5" presId="urn:microsoft.com/office/officeart/2005/8/layout/hProcess7"/>
    <dgm:cxn modelId="{1D1E4340-98B5-434D-B7D7-356F0EECB6E1}" type="presOf" srcId="{749EAA33-4034-4BA0-BECE-1996CAD59EC3}" destId="{475E1E40-B945-45CF-ACDC-3DBDA9DDD2B2}" srcOrd="0" destOrd="0" presId="urn:microsoft.com/office/officeart/2005/8/layout/hProcess7"/>
    <dgm:cxn modelId="{552FEF40-FE17-4083-9ABB-CED672B9FB1D}" srcId="{749EAA33-4034-4BA0-BECE-1996CAD59EC3}" destId="{CE191F30-DF4C-4E1F-950A-7789F9295F15}" srcOrd="1" destOrd="0" parTransId="{36D6BC83-4BE0-460D-BA75-DCC102F937EF}" sibTransId="{A7663913-8062-4D7D-B5B7-A3F4AE506D13}"/>
    <dgm:cxn modelId="{98A91843-834B-4A97-9A37-0BDEADE874D3}" type="presOf" srcId="{CE191F30-DF4C-4E1F-950A-7789F9295F15}" destId="{D3E8DFD2-ACCC-448F-A0EA-E2A8A6E5C467}" srcOrd="0" destOrd="1" presId="urn:microsoft.com/office/officeart/2005/8/layout/hProcess7"/>
    <dgm:cxn modelId="{1B2C7C65-F566-4D62-9C7E-9AEA0E1B6B9D}" type="presOf" srcId="{1611E45B-72D4-418E-85AA-67E7AB0FF8EA}" destId="{8FAA8BF5-AA1A-4C39-9088-EF39EE379FB2}" srcOrd="0" destOrd="0" presId="urn:microsoft.com/office/officeart/2005/8/layout/hProcess7"/>
    <dgm:cxn modelId="{F8F3D565-E7DF-4F9D-A86D-7A2BC785935A}" type="presOf" srcId="{C15715E3-158C-41FC-9786-9ADF5CC9EE09}" destId="{3EFFD14D-4B35-479A-BA95-BD15C9C8DEFF}" srcOrd="0" destOrd="0" presId="urn:microsoft.com/office/officeart/2005/8/layout/hProcess7"/>
    <dgm:cxn modelId="{9E5FEC65-9763-49C7-8B76-046C3982CBD4}" type="presOf" srcId="{75754F4D-EF4B-4368-906E-F93A0529727B}" destId="{CF86EB12-84E8-4619-8F8F-26C6DED67A2B}" srcOrd="0" destOrd="0" presId="urn:microsoft.com/office/officeart/2005/8/layout/hProcess7"/>
    <dgm:cxn modelId="{B7B7BE6A-09C2-4C12-B927-F47AF468643D}" srcId="{75754F4D-EF4B-4368-906E-F93A0529727B}" destId="{5A4E9CA2-C706-4640-84AA-27549B4201D1}" srcOrd="3" destOrd="0" parTransId="{1942E653-4751-4FCE-B4B8-2DF406C8696B}" sibTransId="{153AAEF3-EC1B-45E3-96F4-7B3605B314F9}"/>
    <dgm:cxn modelId="{0CCA7E6C-5337-4C7E-AD31-57440BDF6C11}" srcId="{749EAA33-4034-4BA0-BECE-1996CAD59EC3}" destId="{BEAD0B82-6CC3-40A8-B0A2-0D2FED63B37B}" srcOrd="2" destOrd="0" parTransId="{5E8369FD-CAAD-4D35-963D-EABF550EE025}" sibTransId="{2DA60453-0700-4CAB-A82F-6B287F5DFFB2}"/>
    <dgm:cxn modelId="{6771796F-28A0-4451-AAA7-2EA4AA6EC4CE}" srcId="{92D22EB8-FA94-4BFF-9ACC-0EE474CBDE04}" destId="{E4968217-35E0-4079-BE8F-7844CB3819EA}" srcOrd="5" destOrd="0" parTransId="{30C55199-1DF2-4D56-95D6-4C32E5D60BDF}" sibTransId="{648E749E-3290-45B8-8730-284DAC796CBB}"/>
    <dgm:cxn modelId="{4AE43E52-D49F-4154-80FD-B0900782A39B}" srcId="{75754F4D-EF4B-4368-906E-F93A0529727B}" destId="{67D90977-03B7-4888-8C92-C3D7DC1F25BE}" srcOrd="5" destOrd="0" parTransId="{5C27FDE9-35B0-4190-A39F-1E8FC08B10FF}" sibTransId="{B73D4EE1-BE3C-4F7C-A0D6-23C124A2ABC3}"/>
    <dgm:cxn modelId="{D4F9FE52-867C-448A-8F6C-F06058CB2579}" type="presOf" srcId="{749EAA33-4034-4BA0-BECE-1996CAD59EC3}" destId="{E4C67FC4-2D33-44D4-9619-1722D1CF9861}" srcOrd="1" destOrd="0" presId="urn:microsoft.com/office/officeart/2005/8/layout/hProcess7"/>
    <dgm:cxn modelId="{2EAE4573-501F-49B0-89CC-654C9CE4051C}" type="presOf" srcId="{EB840DBC-CFB1-48C0-9D6B-6CBF0DD5E6AA}" destId="{D3E8DFD2-ACCC-448F-A0EA-E2A8A6E5C467}" srcOrd="0" destOrd="0" presId="urn:microsoft.com/office/officeart/2005/8/layout/hProcess7"/>
    <dgm:cxn modelId="{1FB4B355-F1EF-4437-BEAD-C3CD20465A97}" srcId="{75754F4D-EF4B-4368-906E-F93A0529727B}" destId="{4374DA52-681F-4E07-BE93-FE566EA737E3}" srcOrd="1" destOrd="0" parTransId="{4B656AE8-2D28-4888-99B4-FB1AFBBF1711}" sibTransId="{D3FB0711-66C7-40CA-8562-A038DE36716C}"/>
    <dgm:cxn modelId="{B2522657-FE14-48A4-AA5C-97CBE24BC395}" srcId="{75754F4D-EF4B-4368-906E-F93A0529727B}" destId="{828E350E-5EC1-4EE0-B364-3FE252A74490}" srcOrd="0" destOrd="0" parTransId="{270CAFFD-9CD2-4613-83E7-70E55D4FD854}" sibTransId="{3BC2EF20-7381-469D-BB85-9F58537B845E}"/>
    <dgm:cxn modelId="{B1DAFF78-8121-4443-83DD-7580B820901D}" srcId="{92D22EB8-FA94-4BFF-9ACC-0EE474CBDE04}" destId="{9E85BF56-1086-4D61-853E-05DCD90AE0C0}" srcOrd="3" destOrd="0" parTransId="{8C36D1A7-0D8A-4FF9-8373-807CA5798C48}" sibTransId="{AC81E85F-997A-4B6F-AC35-CDBC15AF928C}"/>
    <dgm:cxn modelId="{91EE2D7B-DFCD-42BD-A510-7931BC4666FB}" type="presOf" srcId="{4374DA52-681F-4E07-BE93-FE566EA737E3}" destId="{EE45DD70-2F56-47D5-A532-A6D1730C550B}" srcOrd="0" destOrd="1" presId="urn:microsoft.com/office/officeart/2005/8/layout/hProcess7"/>
    <dgm:cxn modelId="{71D4A686-DC93-4E4F-B2C8-F95163580D22}" type="presOf" srcId="{8AAC7879-C661-4C10-8B59-0D9442B41854}" destId="{E4EE7111-F7BB-41F3-B4B0-420E3F96C5DA}" srcOrd="0" destOrd="0" presId="urn:microsoft.com/office/officeart/2005/8/layout/hProcess7"/>
    <dgm:cxn modelId="{1E0E6492-55A3-4414-B703-45B500303D25}" srcId="{92D22EB8-FA94-4BFF-9ACC-0EE474CBDE04}" destId="{749EAA33-4034-4BA0-BECE-1996CAD59EC3}" srcOrd="1" destOrd="0" parTransId="{9F5ABA73-0F37-4B40-BC4A-237C7E2D196B}" sibTransId="{684E0D9C-78F5-4CD7-A0B9-7797909C218C}"/>
    <dgm:cxn modelId="{1DA51494-F10D-4687-AC22-391041D250B7}" srcId="{9E85BF56-1086-4D61-853E-05DCD90AE0C0}" destId="{D33B4EFC-F036-4D91-BF00-03F67B65265F}" srcOrd="1" destOrd="0" parTransId="{CDB7D75B-AA74-436B-B138-1C347D756DB1}" sibTransId="{CBFBAFCB-29CA-423E-8D9F-D8C477EE9D17}"/>
    <dgm:cxn modelId="{BB8D2099-4581-48FD-9804-2750EA915D8F}" type="presOf" srcId="{75754F4D-EF4B-4368-906E-F93A0529727B}" destId="{990880DD-F16B-418F-A9FE-B7BFD4EB5C55}" srcOrd="1" destOrd="0" presId="urn:microsoft.com/office/officeart/2005/8/layout/hProcess7"/>
    <dgm:cxn modelId="{1CEB09A2-5E61-4850-9B9D-352B25FF3F46}" type="presOf" srcId="{6DDE95D7-5A99-4782-AB8C-7E4C20003642}" destId="{EE45DD70-2F56-47D5-A532-A6D1730C550B}" srcOrd="0" destOrd="4" presId="urn:microsoft.com/office/officeart/2005/8/layout/hProcess7"/>
    <dgm:cxn modelId="{2659DCA4-AECC-47B2-BE0A-B8464E534342}" type="presOf" srcId="{165D2ABF-693D-4059-9A82-AB35221F0FCB}" destId="{32FC6C54-6657-455A-940B-07C1410B6F95}" srcOrd="0" destOrd="0" presId="urn:microsoft.com/office/officeart/2005/8/layout/hProcess7"/>
    <dgm:cxn modelId="{DFF48CA6-35E4-4F84-9FEB-349434F22505}" srcId="{92D22EB8-FA94-4BFF-9ACC-0EE474CBDE04}" destId="{8AAC7879-C661-4C10-8B59-0D9442B41854}" srcOrd="4" destOrd="0" parTransId="{306D94EA-7761-4B04-9FC0-7714D82BE02E}" sibTransId="{40082547-0BF8-46DC-9653-CA96C0F6386E}"/>
    <dgm:cxn modelId="{7A0BA8A8-7C67-4F2A-AA46-13F39107576A}" type="presOf" srcId="{39B56357-D2A9-49B4-B0B4-355E608437B5}" destId="{2AB8B9D0-CFF1-4595-9D48-9B5D55E5A570}" srcOrd="0" destOrd="1" presId="urn:microsoft.com/office/officeart/2005/8/layout/hProcess7"/>
    <dgm:cxn modelId="{E93083AA-0CCB-47AA-90FB-86D2E081D333}" type="presOf" srcId="{651CCA50-6C3C-4B00-810A-A78B1EB3C42D}" destId="{8FAA8BF5-AA1A-4C39-9088-EF39EE379FB2}" srcOrd="0" destOrd="1" presId="urn:microsoft.com/office/officeart/2005/8/layout/hProcess7"/>
    <dgm:cxn modelId="{337F03B7-970D-4E63-AC2E-E42D1129A1F5}" type="presOf" srcId="{4B4B8D8E-145B-41B1-BD1F-AC1ED6FF00E2}" destId="{EE45DD70-2F56-47D5-A532-A6D1730C550B}" srcOrd="0" destOrd="2" presId="urn:microsoft.com/office/officeart/2005/8/layout/hProcess7"/>
    <dgm:cxn modelId="{925EC5B8-DB0C-4ADB-A950-4E16797C06F6}" srcId="{75754F4D-EF4B-4368-906E-F93A0529727B}" destId="{6DDE95D7-5A99-4782-AB8C-7E4C20003642}" srcOrd="4" destOrd="0" parTransId="{9712B3D2-6ED2-4A9F-9CDA-C159D3CCD3E5}" sibTransId="{AFAFE188-DE08-4349-8643-FB493486A9B6}"/>
    <dgm:cxn modelId="{A71862C1-38B1-457C-9F45-FEBE9F3573C9}" type="presOf" srcId="{6C031447-4F04-47A4-87F0-AD99465AEBAA}" destId="{2AB8B9D0-CFF1-4595-9D48-9B5D55E5A570}" srcOrd="0" destOrd="0" presId="urn:microsoft.com/office/officeart/2005/8/layout/hProcess7"/>
    <dgm:cxn modelId="{41AF51C1-B558-4004-BD19-2D76D98A4BA0}" srcId="{E4968217-35E0-4079-BE8F-7844CB3819EA}" destId="{1611E45B-72D4-418E-85AA-67E7AB0FF8EA}" srcOrd="0" destOrd="0" parTransId="{A575EB72-4692-4DE9-BF7F-47DD2324BF26}" sibTransId="{C3F6718E-3C28-4897-9A71-F91BB1A20DFB}"/>
    <dgm:cxn modelId="{72DA83C9-82AF-4A02-81D3-8F2E758EFCC6}" srcId="{749EAA33-4034-4BA0-BECE-1996CAD59EC3}" destId="{BBDF17C4-A423-4DD4-A06D-C224EC66226E}" srcOrd="3" destOrd="0" parTransId="{AECDF053-86A6-4327-B9E6-332462337245}" sibTransId="{7A843087-374E-4FB8-AC18-1D3A22214380}"/>
    <dgm:cxn modelId="{1D4C21CD-ACD6-46C7-8C54-739258703196}" type="presOf" srcId="{9E85BF56-1086-4D61-853E-05DCD90AE0C0}" destId="{2E336ED0-157E-46ED-9A99-A2238FCFA7E6}" srcOrd="0" destOrd="0" presId="urn:microsoft.com/office/officeart/2005/8/layout/hProcess7"/>
    <dgm:cxn modelId="{5D39CACD-DE29-4EDE-96E0-CF376266673A}" type="presOf" srcId="{E4968217-35E0-4079-BE8F-7844CB3819EA}" destId="{C0317362-6176-4049-B199-BB0714408182}" srcOrd="1" destOrd="0" presId="urn:microsoft.com/office/officeart/2005/8/layout/hProcess7"/>
    <dgm:cxn modelId="{0BC07CD0-81E1-42B8-A9F9-37B9AD85A2EC}" type="presOf" srcId="{8AAC7879-C661-4C10-8B59-0D9442B41854}" destId="{254DCAF5-CA8B-4438-AD64-FD75C6E17AD2}" srcOrd="1" destOrd="0" presId="urn:microsoft.com/office/officeart/2005/8/layout/hProcess7"/>
    <dgm:cxn modelId="{B599C0DB-7E08-4AAB-8091-62EF159EDE5A}" srcId="{165D2ABF-693D-4059-9A82-AB35221F0FCB}" destId="{6C031447-4F04-47A4-87F0-AD99465AEBAA}" srcOrd="0" destOrd="0" parTransId="{E8D571A1-A3A9-481A-B27C-BCF284EDC2AC}" sibTransId="{F7D89062-A5B5-4D36-962A-3AF64BF93647}"/>
    <dgm:cxn modelId="{D7DA43DF-9363-46EE-B013-9B7EA93AA16F}" srcId="{8AAC7879-C661-4C10-8B59-0D9442B41854}" destId="{C15715E3-158C-41FC-9786-9ADF5CC9EE09}" srcOrd="0" destOrd="0" parTransId="{582ACCF2-7606-4B22-888F-09B6C351F80B}" sibTransId="{9508F112-405B-4F99-AAE2-07C6778465AE}"/>
    <dgm:cxn modelId="{635BFAE1-D867-435A-8382-0E3FB9B7ADC6}" type="presOf" srcId="{D33B4EFC-F036-4D91-BF00-03F67B65265F}" destId="{EE6BB7EA-4585-45D5-B6FA-6EEF9D8EFA09}" srcOrd="0" destOrd="1" presId="urn:microsoft.com/office/officeart/2005/8/layout/hProcess7"/>
    <dgm:cxn modelId="{88AE77E7-8BFC-467F-AE45-D0FB3B4956C6}" srcId="{9E85BF56-1086-4D61-853E-05DCD90AE0C0}" destId="{5A5198BA-89AF-4A2C-B7BF-D51F631F2349}" srcOrd="0" destOrd="0" parTransId="{27501793-CA9F-44EB-A007-54303C875CDD}" sibTransId="{69FC3A49-0147-456B-A1DD-A7AE729CB625}"/>
    <dgm:cxn modelId="{5AF60AEE-12B0-4873-86E4-7B503A76E7CA}" srcId="{E4968217-35E0-4079-BE8F-7844CB3819EA}" destId="{651CCA50-6C3C-4B00-810A-A78B1EB3C42D}" srcOrd="1" destOrd="0" parTransId="{30A1E393-3C9D-4CBB-82AE-527FE74743FE}" sibTransId="{478FA006-8A07-46F7-966B-12D0C46671F6}"/>
    <dgm:cxn modelId="{9E769AEF-5349-4A32-B6AE-A565BBC4D06F}" type="presOf" srcId="{92D22EB8-FA94-4BFF-9ACC-0EE474CBDE04}" destId="{5DB7F2B4-ED90-4B71-85A1-61FA499C539D}" srcOrd="0" destOrd="0" presId="urn:microsoft.com/office/officeart/2005/8/layout/hProcess7"/>
    <dgm:cxn modelId="{B24E31F1-3F73-42F5-A8E4-588A3BBF55F5}" srcId="{92D22EB8-FA94-4BFF-9ACC-0EE474CBDE04}" destId="{165D2ABF-693D-4059-9A82-AB35221F0FCB}" srcOrd="2" destOrd="0" parTransId="{6D836571-FD57-48B9-B18F-0E050E0F8E1A}" sibTransId="{9AAFBBE8-72F2-4D01-82D9-A4267D5C949E}"/>
    <dgm:cxn modelId="{B90AE1F3-5174-49F3-B1F2-2E9A221FC371}" type="presOf" srcId="{E4968217-35E0-4079-BE8F-7844CB3819EA}" destId="{2856026B-0C5C-4499-80AF-754A4CEA131E}" srcOrd="0" destOrd="0" presId="urn:microsoft.com/office/officeart/2005/8/layout/hProcess7"/>
    <dgm:cxn modelId="{DC0182FB-26F7-4F65-A915-DF544AA6EC91}" type="presOf" srcId="{9E85BF56-1086-4D61-853E-05DCD90AE0C0}" destId="{F980D9B0-1806-40A9-B33E-C5353E46D618}" srcOrd="1" destOrd="0" presId="urn:microsoft.com/office/officeart/2005/8/layout/hProcess7"/>
    <dgm:cxn modelId="{621EEAFD-C646-4693-A061-9581E3671B58}" type="presOf" srcId="{BEAD0B82-6CC3-40A8-B0A2-0D2FED63B37B}" destId="{D3E8DFD2-ACCC-448F-A0EA-E2A8A6E5C467}" srcOrd="0" destOrd="2" presId="urn:microsoft.com/office/officeart/2005/8/layout/hProcess7"/>
    <dgm:cxn modelId="{AE329D9A-999D-415E-8C08-46B65DCEA8F7}" type="presParOf" srcId="{5DB7F2B4-ED90-4B71-85A1-61FA499C539D}" destId="{DE045DD6-0A2D-44B3-925D-E8DC3481519A}" srcOrd="0" destOrd="0" presId="urn:microsoft.com/office/officeart/2005/8/layout/hProcess7"/>
    <dgm:cxn modelId="{A8B32F1D-DA24-4AC2-952D-1254C0C7740C}" type="presParOf" srcId="{DE045DD6-0A2D-44B3-925D-E8DC3481519A}" destId="{CF86EB12-84E8-4619-8F8F-26C6DED67A2B}" srcOrd="0" destOrd="0" presId="urn:microsoft.com/office/officeart/2005/8/layout/hProcess7"/>
    <dgm:cxn modelId="{B519AB93-0681-4ABA-994D-5FB27072B884}" type="presParOf" srcId="{DE045DD6-0A2D-44B3-925D-E8DC3481519A}" destId="{990880DD-F16B-418F-A9FE-B7BFD4EB5C55}" srcOrd="1" destOrd="0" presId="urn:microsoft.com/office/officeart/2005/8/layout/hProcess7"/>
    <dgm:cxn modelId="{D2933C8A-318B-4743-A6F8-502C3C0966FF}" type="presParOf" srcId="{DE045DD6-0A2D-44B3-925D-E8DC3481519A}" destId="{EE45DD70-2F56-47D5-A532-A6D1730C550B}" srcOrd="2" destOrd="0" presId="urn:microsoft.com/office/officeart/2005/8/layout/hProcess7"/>
    <dgm:cxn modelId="{BA704909-3814-447F-8F8C-13798BBE34C9}" type="presParOf" srcId="{5DB7F2B4-ED90-4B71-85A1-61FA499C539D}" destId="{7CA35E37-A182-4DC4-A60E-021DD01BDED4}" srcOrd="1" destOrd="0" presId="urn:microsoft.com/office/officeart/2005/8/layout/hProcess7"/>
    <dgm:cxn modelId="{3D75B858-562D-4854-9A70-DD93A8D914C9}" type="presParOf" srcId="{5DB7F2B4-ED90-4B71-85A1-61FA499C539D}" destId="{606E8706-22F0-4779-AADF-CE2D6A8E9E12}" srcOrd="2" destOrd="0" presId="urn:microsoft.com/office/officeart/2005/8/layout/hProcess7"/>
    <dgm:cxn modelId="{F243704B-D90E-4BA4-A79E-F91C061E1C3A}" type="presParOf" srcId="{606E8706-22F0-4779-AADF-CE2D6A8E9E12}" destId="{7802BF4D-ABFD-4713-B3C9-8214D3DD6F2B}" srcOrd="0" destOrd="0" presId="urn:microsoft.com/office/officeart/2005/8/layout/hProcess7"/>
    <dgm:cxn modelId="{A58A6537-CAEE-4899-BFD0-B79E68C89530}" type="presParOf" srcId="{606E8706-22F0-4779-AADF-CE2D6A8E9E12}" destId="{0CF3D6F8-149C-44B3-867D-D04845108E78}" srcOrd="1" destOrd="0" presId="urn:microsoft.com/office/officeart/2005/8/layout/hProcess7"/>
    <dgm:cxn modelId="{9DF7BB88-AFCF-47AC-824E-FC984700E870}" type="presParOf" srcId="{606E8706-22F0-4779-AADF-CE2D6A8E9E12}" destId="{2D1695FD-C92B-4FA0-AD54-278A13F06B9C}" srcOrd="2" destOrd="0" presId="urn:microsoft.com/office/officeart/2005/8/layout/hProcess7"/>
    <dgm:cxn modelId="{7CB84DDE-3F8E-4D5B-9D34-145207C02E62}" type="presParOf" srcId="{5DB7F2B4-ED90-4B71-85A1-61FA499C539D}" destId="{20C3B149-D161-4AAB-8B13-545800C93000}" srcOrd="3" destOrd="0" presId="urn:microsoft.com/office/officeart/2005/8/layout/hProcess7"/>
    <dgm:cxn modelId="{964E1E28-1EDF-4083-B370-1229DD1745DC}" type="presParOf" srcId="{5DB7F2B4-ED90-4B71-85A1-61FA499C539D}" destId="{CDCE699D-B672-46F1-9D3D-3C0FA54504A2}" srcOrd="4" destOrd="0" presId="urn:microsoft.com/office/officeart/2005/8/layout/hProcess7"/>
    <dgm:cxn modelId="{5917A9BD-D098-40FE-89BE-6650BB7B2B38}" type="presParOf" srcId="{CDCE699D-B672-46F1-9D3D-3C0FA54504A2}" destId="{475E1E40-B945-45CF-ACDC-3DBDA9DDD2B2}" srcOrd="0" destOrd="0" presId="urn:microsoft.com/office/officeart/2005/8/layout/hProcess7"/>
    <dgm:cxn modelId="{D4556797-9191-4818-91A1-F114478BE64F}" type="presParOf" srcId="{CDCE699D-B672-46F1-9D3D-3C0FA54504A2}" destId="{E4C67FC4-2D33-44D4-9619-1722D1CF9861}" srcOrd="1" destOrd="0" presId="urn:microsoft.com/office/officeart/2005/8/layout/hProcess7"/>
    <dgm:cxn modelId="{816AF550-16FD-43F7-BACD-8C5712FD8261}" type="presParOf" srcId="{CDCE699D-B672-46F1-9D3D-3C0FA54504A2}" destId="{D3E8DFD2-ACCC-448F-A0EA-E2A8A6E5C467}" srcOrd="2" destOrd="0" presId="urn:microsoft.com/office/officeart/2005/8/layout/hProcess7"/>
    <dgm:cxn modelId="{D357D70B-0E00-4188-8720-40B1AF10521E}" type="presParOf" srcId="{5DB7F2B4-ED90-4B71-85A1-61FA499C539D}" destId="{376ABB99-5628-405C-845A-FC7094451905}" srcOrd="5" destOrd="0" presId="urn:microsoft.com/office/officeart/2005/8/layout/hProcess7"/>
    <dgm:cxn modelId="{351AC7BF-ADA4-4E47-A3BE-BB627C0BD08E}" type="presParOf" srcId="{5DB7F2B4-ED90-4B71-85A1-61FA499C539D}" destId="{B5B0BF3C-E273-4191-AAFE-D7EF3491D7D1}" srcOrd="6" destOrd="0" presId="urn:microsoft.com/office/officeart/2005/8/layout/hProcess7"/>
    <dgm:cxn modelId="{30E55180-3789-413C-AC23-71D40106548B}" type="presParOf" srcId="{B5B0BF3C-E273-4191-AAFE-D7EF3491D7D1}" destId="{5A57FC9A-5803-43F5-AC8C-3B964D0E4A91}" srcOrd="0" destOrd="0" presId="urn:microsoft.com/office/officeart/2005/8/layout/hProcess7"/>
    <dgm:cxn modelId="{B6B9558D-5004-4992-8252-1429E26B456E}" type="presParOf" srcId="{B5B0BF3C-E273-4191-AAFE-D7EF3491D7D1}" destId="{8DFA05F8-3982-45C8-A2F3-F6918EDC00D3}" srcOrd="1" destOrd="0" presId="urn:microsoft.com/office/officeart/2005/8/layout/hProcess7"/>
    <dgm:cxn modelId="{9CF6AF76-4C07-495C-A4D7-35CFEC1AA9BF}" type="presParOf" srcId="{B5B0BF3C-E273-4191-AAFE-D7EF3491D7D1}" destId="{89DC4196-37FD-45B8-970F-686A127CF6FC}" srcOrd="2" destOrd="0" presId="urn:microsoft.com/office/officeart/2005/8/layout/hProcess7"/>
    <dgm:cxn modelId="{1B3A97B7-1110-42E5-88E8-B5CF868AEA08}" type="presParOf" srcId="{5DB7F2B4-ED90-4B71-85A1-61FA499C539D}" destId="{6AF7E016-143E-40AF-AAD9-C9D6222B471F}" srcOrd="7" destOrd="0" presId="urn:microsoft.com/office/officeart/2005/8/layout/hProcess7"/>
    <dgm:cxn modelId="{A21B2D2B-01F1-44EF-B36E-BC6A7F44AB10}" type="presParOf" srcId="{5DB7F2B4-ED90-4B71-85A1-61FA499C539D}" destId="{C02448CA-DAE3-4461-8DDC-30CE338EFD24}" srcOrd="8" destOrd="0" presId="urn:microsoft.com/office/officeart/2005/8/layout/hProcess7"/>
    <dgm:cxn modelId="{CD1E8940-74A7-47E5-93D8-218E1573F684}" type="presParOf" srcId="{C02448CA-DAE3-4461-8DDC-30CE338EFD24}" destId="{32FC6C54-6657-455A-940B-07C1410B6F95}" srcOrd="0" destOrd="0" presId="urn:microsoft.com/office/officeart/2005/8/layout/hProcess7"/>
    <dgm:cxn modelId="{B28BF9E4-FEA7-4AF2-9C2A-9DA93C2C6DD2}" type="presParOf" srcId="{C02448CA-DAE3-4461-8DDC-30CE338EFD24}" destId="{BF6D9B3B-6E3D-4097-91B0-8CF7DF28DD4E}" srcOrd="1" destOrd="0" presId="urn:microsoft.com/office/officeart/2005/8/layout/hProcess7"/>
    <dgm:cxn modelId="{4AB111FA-BCFB-4F89-AB66-92677E12FD3D}" type="presParOf" srcId="{C02448CA-DAE3-4461-8DDC-30CE338EFD24}" destId="{2AB8B9D0-CFF1-4595-9D48-9B5D55E5A570}" srcOrd="2" destOrd="0" presId="urn:microsoft.com/office/officeart/2005/8/layout/hProcess7"/>
    <dgm:cxn modelId="{E0076858-E6C2-447F-9762-26EE51625B16}" type="presParOf" srcId="{5DB7F2B4-ED90-4B71-85A1-61FA499C539D}" destId="{64DFBB8C-FAB6-46DF-9460-4F44C6ECCCAD}" srcOrd="9" destOrd="0" presId="urn:microsoft.com/office/officeart/2005/8/layout/hProcess7"/>
    <dgm:cxn modelId="{83BA39E8-DF99-4B2B-9956-0F6A6AE35D60}" type="presParOf" srcId="{5DB7F2B4-ED90-4B71-85A1-61FA499C539D}" destId="{6040E24A-0D3E-4A0B-916E-47FF4DFE5EC1}" srcOrd="10" destOrd="0" presId="urn:microsoft.com/office/officeart/2005/8/layout/hProcess7"/>
    <dgm:cxn modelId="{6E754ED5-74D6-4BEB-BE59-279356B874A3}" type="presParOf" srcId="{6040E24A-0D3E-4A0B-916E-47FF4DFE5EC1}" destId="{E46E5CF3-5572-4774-B2B2-55659DD34047}" srcOrd="0" destOrd="0" presId="urn:microsoft.com/office/officeart/2005/8/layout/hProcess7"/>
    <dgm:cxn modelId="{B6FA5605-0020-49A6-AD01-B16B20CDF2DC}" type="presParOf" srcId="{6040E24A-0D3E-4A0B-916E-47FF4DFE5EC1}" destId="{A5913E9A-898A-45EE-96DF-21C29F4AB96E}" srcOrd="1" destOrd="0" presId="urn:microsoft.com/office/officeart/2005/8/layout/hProcess7"/>
    <dgm:cxn modelId="{28F4ED1E-169A-4A73-B1B4-FE60BD7BDB84}" type="presParOf" srcId="{6040E24A-0D3E-4A0B-916E-47FF4DFE5EC1}" destId="{413854D0-A7D8-4D89-A2B6-3976349402BC}" srcOrd="2" destOrd="0" presId="urn:microsoft.com/office/officeart/2005/8/layout/hProcess7"/>
    <dgm:cxn modelId="{44F526B0-1968-4AED-A4DD-8A38D658CC71}" type="presParOf" srcId="{5DB7F2B4-ED90-4B71-85A1-61FA499C539D}" destId="{25890B20-06BE-41BA-8788-327B892DC2E5}" srcOrd="11" destOrd="0" presId="urn:microsoft.com/office/officeart/2005/8/layout/hProcess7"/>
    <dgm:cxn modelId="{81F60398-A5CA-49BA-BEFA-42966A9E0C3E}" type="presParOf" srcId="{5DB7F2B4-ED90-4B71-85A1-61FA499C539D}" destId="{6FD0B5BA-7A33-43F0-9BDE-2A0CBD2B2F8C}" srcOrd="12" destOrd="0" presId="urn:microsoft.com/office/officeart/2005/8/layout/hProcess7"/>
    <dgm:cxn modelId="{2A803E45-47B5-410D-A08C-6687D3C774BE}" type="presParOf" srcId="{6FD0B5BA-7A33-43F0-9BDE-2A0CBD2B2F8C}" destId="{2E336ED0-157E-46ED-9A99-A2238FCFA7E6}" srcOrd="0" destOrd="0" presId="urn:microsoft.com/office/officeart/2005/8/layout/hProcess7"/>
    <dgm:cxn modelId="{B35F8C99-E53A-4770-8E1D-934BCEBB2C5D}" type="presParOf" srcId="{6FD0B5BA-7A33-43F0-9BDE-2A0CBD2B2F8C}" destId="{F980D9B0-1806-40A9-B33E-C5353E46D618}" srcOrd="1" destOrd="0" presId="urn:microsoft.com/office/officeart/2005/8/layout/hProcess7"/>
    <dgm:cxn modelId="{873BCC8F-7881-4CAE-AB55-82775BC4C9AC}" type="presParOf" srcId="{6FD0B5BA-7A33-43F0-9BDE-2A0CBD2B2F8C}" destId="{EE6BB7EA-4585-45D5-B6FA-6EEF9D8EFA09}" srcOrd="2" destOrd="0" presId="urn:microsoft.com/office/officeart/2005/8/layout/hProcess7"/>
    <dgm:cxn modelId="{ED2D6E7E-CEB0-449C-92A4-4046FE40879B}" type="presParOf" srcId="{5DB7F2B4-ED90-4B71-85A1-61FA499C539D}" destId="{BB676C9A-A503-474C-B17B-EE41D443AA72}" srcOrd="13" destOrd="0" presId="urn:microsoft.com/office/officeart/2005/8/layout/hProcess7"/>
    <dgm:cxn modelId="{2C1D566E-785B-4811-9641-9CBD9F04C8F3}" type="presParOf" srcId="{5DB7F2B4-ED90-4B71-85A1-61FA499C539D}" destId="{C9D16057-3A41-4715-9670-D612F253D952}" srcOrd="14" destOrd="0" presId="urn:microsoft.com/office/officeart/2005/8/layout/hProcess7"/>
    <dgm:cxn modelId="{DB17EFFD-3127-49A9-BE8A-A7D373927B5C}" type="presParOf" srcId="{C9D16057-3A41-4715-9670-D612F253D952}" destId="{0F97E519-1BD9-4317-9A91-0D88CB8132F1}" srcOrd="0" destOrd="0" presId="urn:microsoft.com/office/officeart/2005/8/layout/hProcess7"/>
    <dgm:cxn modelId="{B78EBC6B-7943-458D-AA18-DE08E67BC178}" type="presParOf" srcId="{C9D16057-3A41-4715-9670-D612F253D952}" destId="{84C7CDCA-6AF4-4B6B-B86B-7BDC80C3FF7E}" srcOrd="1" destOrd="0" presId="urn:microsoft.com/office/officeart/2005/8/layout/hProcess7"/>
    <dgm:cxn modelId="{3C69C743-3DCA-40D2-AA2A-3F01A665C5A9}" type="presParOf" srcId="{C9D16057-3A41-4715-9670-D612F253D952}" destId="{A0F0D51F-D293-4D1F-913B-31DE941D1A09}" srcOrd="2" destOrd="0" presId="urn:microsoft.com/office/officeart/2005/8/layout/hProcess7"/>
    <dgm:cxn modelId="{536F17F9-9212-4E01-B738-BC22838B5480}" type="presParOf" srcId="{5DB7F2B4-ED90-4B71-85A1-61FA499C539D}" destId="{1A673769-32B8-4335-984A-5A20E3A3B233}" srcOrd="15" destOrd="0" presId="urn:microsoft.com/office/officeart/2005/8/layout/hProcess7"/>
    <dgm:cxn modelId="{AF670DB0-A07C-46E8-8AD7-94420F68A735}" type="presParOf" srcId="{5DB7F2B4-ED90-4B71-85A1-61FA499C539D}" destId="{136411F4-1270-4208-986F-626C8A033C93}" srcOrd="16" destOrd="0" presId="urn:microsoft.com/office/officeart/2005/8/layout/hProcess7"/>
    <dgm:cxn modelId="{5F656CE1-7C18-4DDC-BAA5-FEB6DA98C75F}" type="presParOf" srcId="{136411F4-1270-4208-986F-626C8A033C93}" destId="{E4EE7111-F7BB-41F3-B4B0-420E3F96C5DA}" srcOrd="0" destOrd="0" presId="urn:microsoft.com/office/officeart/2005/8/layout/hProcess7"/>
    <dgm:cxn modelId="{73684D44-1080-48FC-8565-6051CD13B601}" type="presParOf" srcId="{136411F4-1270-4208-986F-626C8A033C93}" destId="{254DCAF5-CA8B-4438-AD64-FD75C6E17AD2}" srcOrd="1" destOrd="0" presId="urn:microsoft.com/office/officeart/2005/8/layout/hProcess7"/>
    <dgm:cxn modelId="{8929EDFB-8083-4251-9435-F440B7548B78}" type="presParOf" srcId="{136411F4-1270-4208-986F-626C8A033C93}" destId="{3EFFD14D-4B35-479A-BA95-BD15C9C8DEFF}" srcOrd="2" destOrd="0" presId="urn:microsoft.com/office/officeart/2005/8/layout/hProcess7"/>
    <dgm:cxn modelId="{F54CC33A-C2AE-4B12-94D8-EA580A1459F9}" type="presParOf" srcId="{5DB7F2B4-ED90-4B71-85A1-61FA499C539D}" destId="{745EE988-71EF-418F-A6F7-FF2348151657}" srcOrd="17" destOrd="0" presId="urn:microsoft.com/office/officeart/2005/8/layout/hProcess7"/>
    <dgm:cxn modelId="{3D923297-7C66-43FA-BBF2-C40AC0E29588}" type="presParOf" srcId="{5DB7F2B4-ED90-4B71-85A1-61FA499C539D}" destId="{21FE6E5D-EBAA-473A-AAFF-A0D4201EF097}" srcOrd="18" destOrd="0" presId="urn:microsoft.com/office/officeart/2005/8/layout/hProcess7"/>
    <dgm:cxn modelId="{A17B2779-F661-4808-BE50-F2A69F04F0B3}" type="presParOf" srcId="{21FE6E5D-EBAA-473A-AAFF-A0D4201EF097}" destId="{BC17E4AB-7055-4583-8334-07C5EFE01ED5}" srcOrd="0" destOrd="0" presId="urn:microsoft.com/office/officeart/2005/8/layout/hProcess7"/>
    <dgm:cxn modelId="{528EFD4C-AA27-4155-B391-19E126164568}" type="presParOf" srcId="{21FE6E5D-EBAA-473A-AAFF-A0D4201EF097}" destId="{65796A7B-766F-49B9-9950-3EEF2DECFC6E}" srcOrd="1" destOrd="0" presId="urn:microsoft.com/office/officeart/2005/8/layout/hProcess7"/>
    <dgm:cxn modelId="{D8B241B2-AA3E-400F-8E37-7D5F0A15A3A5}" type="presParOf" srcId="{21FE6E5D-EBAA-473A-AAFF-A0D4201EF097}" destId="{AD6CB6FF-45EC-4AF8-86A1-EDC955F58700}" srcOrd="2" destOrd="0" presId="urn:microsoft.com/office/officeart/2005/8/layout/hProcess7"/>
    <dgm:cxn modelId="{AC04651B-0ADC-4CE3-82B0-B672B00DFCC5}" type="presParOf" srcId="{5DB7F2B4-ED90-4B71-85A1-61FA499C539D}" destId="{827CBBF5-B402-4763-A7FA-14B086D7354F}" srcOrd="19" destOrd="0" presId="urn:microsoft.com/office/officeart/2005/8/layout/hProcess7"/>
    <dgm:cxn modelId="{AA8E30C1-DE9B-434F-88D6-D4071447A3C9}" type="presParOf" srcId="{5DB7F2B4-ED90-4B71-85A1-61FA499C539D}" destId="{4DD23C1B-1C4B-4288-BE01-B09FFA6EB2DC}" srcOrd="20" destOrd="0" presId="urn:microsoft.com/office/officeart/2005/8/layout/hProcess7"/>
    <dgm:cxn modelId="{D9BCC889-80FE-4B8A-BB7D-39C3B64ADC53}" type="presParOf" srcId="{4DD23C1B-1C4B-4288-BE01-B09FFA6EB2DC}" destId="{2856026B-0C5C-4499-80AF-754A4CEA131E}" srcOrd="0" destOrd="0" presId="urn:microsoft.com/office/officeart/2005/8/layout/hProcess7"/>
    <dgm:cxn modelId="{3491D30C-E8E3-4E3C-9184-3477CA60BD03}" type="presParOf" srcId="{4DD23C1B-1C4B-4288-BE01-B09FFA6EB2DC}" destId="{C0317362-6176-4049-B199-BB0714408182}" srcOrd="1" destOrd="0" presId="urn:microsoft.com/office/officeart/2005/8/layout/hProcess7"/>
    <dgm:cxn modelId="{ABFA9664-8029-4A1A-AB83-206A2E408328}" type="presParOf" srcId="{4DD23C1B-1C4B-4288-BE01-B09FFA6EB2DC}" destId="{8FAA8BF5-AA1A-4C39-9088-EF39EE379FB2}" srcOrd="2" destOrd="0" presId="urn:microsoft.com/office/officeart/2005/8/layout/hProcess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2D22EB8-FA94-4BFF-9ACC-0EE474CBDE04}" type="doc">
      <dgm:prSet loTypeId="urn:microsoft.com/office/officeart/2005/8/layout/hProcess7" loCatId="process" qsTypeId="urn:microsoft.com/office/officeart/2005/8/quickstyle/simple1" qsCatId="simple" csTypeId="urn:microsoft.com/office/officeart/2005/8/colors/accent1_2" csCatId="accent1" phldr="1"/>
      <dgm:spPr/>
      <dgm:t>
        <a:bodyPr/>
        <a:lstStyle/>
        <a:p>
          <a:endParaRPr lang="ru-RU"/>
        </a:p>
      </dgm:t>
    </dgm:pt>
    <dgm:pt modelId="{165D2ABF-693D-4059-9A82-AB35221F0FCB}">
      <dgm:prSet phldrT="[Текст]" custT="1"/>
      <dgm:spPr>
        <a:solidFill>
          <a:schemeClr val="accent1">
            <a:hueOff val="0"/>
            <a:satOff val="0"/>
            <a:lumOff val="0"/>
          </a:schemeClr>
        </a:solidFill>
      </dgm:spPr>
      <dgm:t>
        <a:bodyPr/>
        <a:lstStyle/>
        <a:p>
          <a:r>
            <a:rPr lang="ru-RU" sz="1200" dirty="0"/>
            <a:t>Хранение данных</a:t>
          </a:r>
          <a:br>
            <a:rPr lang="ru-RU" sz="1200" dirty="0"/>
          </a:br>
          <a:r>
            <a:rPr lang="ru-RU" sz="1200" dirty="0"/>
            <a:t>Создание модели данных</a:t>
          </a:r>
        </a:p>
      </dgm:t>
    </dgm:pt>
    <dgm:pt modelId="{9AAFBBE8-72F2-4D01-82D9-A4267D5C949E}" type="sibTrans" cxnId="{B24E31F1-3F73-42F5-A8E4-588A3BBF55F5}">
      <dgm:prSet/>
      <dgm:spPr/>
      <dgm:t>
        <a:bodyPr/>
        <a:lstStyle/>
        <a:p>
          <a:endParaRPr lang="ru-RU" sz="1800"/>
        </a:p>
      </dgm:t>
    </dgm:pt>
    <dgm:pt modelId="{6D836571-FD57-48B9-B18F-0E050E0F8E1A}" type="parTrans" cxnId="{B24E31F1-3F73-42F5-A8E4-588A3BBF55F5}">
      <dgm:prSet/>
      <dgm:spPr/>
      <dgm:t>
        <a:bodyPr/>
        <a:lstStyle/>
        <a:p>
          <a:endParaRPr lang="ru-RU" sz="1800"/>
        </a:p>
      </dgm:t>
    </dgm:pt>
    <dgm:pt modelId="{75754F4D-EF4B-4368-906E-F93A0529727B}">
      <dgm:prSet phldrT="[Текст]" custT="1"/>
      <dgm:spPr/>
      <dgm:t>
        <a:bodyPr/>
        <a:lstStyle/>
        <a:p>
          <a:r>
            <a:rPr lang="ru-RU" sz="1200" dirty="0"/>
            <a:t>Сбор данных</a:t>
          </a:r>
        </a:p>
      </dgm:t>
    </dgm:pt>
    <dgm:pt modelId="{6433971D-F5E8-4C27-81A8-F43CF6AC8BAF}" type="sibTrans" cxnId="{268C9F3E-852A-4884-AEA8-B7C18985E6DF}">
      <dgm:prSet/>
      <dgm:spPr/>
      <dgm:t>
        <a:bodyPr/>
        <a:lstStyle/>
        <a:p>
          <a:endParaRPr lang="ru-RU" sz="1800"/>
        </a:p>
      </dgm:t>
    </dgm:pt>
    <dgm:pt modelId="{0B47B621-A1B7-4C46-9232-16886D19D83A}" type="parTrans" cxnId="{268C9F3E-852A-4884-AEA8-B7C18985E6DF}">
      <dgm:prSet/>
      <dgm:spPr/>
      <dgm:t>
        <a:bodyPr/>
        <a:lstStyle/>
        <a:p>
          <a:endParaRPr lang="ru-RU" sz="1800"/>
        </a:p>
      </dgm:t>
    </dgm:pt>
    <dgm:pt modelId="{749EAA33-4034-4BA0-BECE-1996CAD59EC3}">
      <dgm:prSet phldrT="[Текст]" custT="1"/>
      <dgm:spPr>
        <a:solidFill>
          <a:schemeClr val="accent1">
            <a:hueOff val="0"/>
            <a:satOff val="0"/>
            <a:lumOff val="0"/>
          </a:schemeClr>
        </a:solidFill>
      </dgm:spPr>
      <dgm:t>
        <a:bodyPr/>
        <a:lstStyle/>
        <a:p>
          <a:r>
            <a:rPr lang="ru-RU" sz="1200" dirty="0"/>
            <a:t>Трансформация данных</a:t>
          </a:r>
        </a:p>
      </dgm:t>
    </dgm:pt>
    <dgm:pt modelId="{9F5ABA73-0F37-4B40-BC4A-237C7E2D196B}" type="parTrans" cxnId="{1E0E6492-55A3-4414-B703-45B500303D25}">
      <dgm:prSet/>
      <dgm:spPr/>
      <dgm:t>
        <a:bodyPr/>
        <a:lstStyle/>
        <a:p>
          <a:endParaRPr lang="ru-RU" sz="1800"/>
        </a:p>
      </dgm:t>
    </dgm:pt>
    <dgm:pt modelId="{684E0D9C-78F5-4CD7-A0B9-7797909C218C}" type="sibTrans" cxnId="{1E0E6492-55A3-4414-B703-45B500303D25}">
      <dgm:prSet/>
      <dgm:spPr/>
      <dgm:t>
        <a:bodyPr/>
        <a:lstStyle/>
        <a:p>
          <a:endParaRPr lang="ru-RU" sz="1800"/>
        </a:p>
      </dgm:t>
    </dgm:pt>
    <dgm:pt modelId="{828E350E-5EC1-4EE0-B364-3FE252A74490}">
      <dgm:prSet custT="1"/>
      <dgm:spPr/>
      <dgm:t>
        <a:bodyPr/>
        <a:lstStyle/>
        <a:p>
          <a:r>
            <a:rPr lang="ru-RU" sz="1600" dirty="0"/>
            <a:t>Внутренняя корпоративная система</a:t>
          </a:r>
        </a:p>
      </dgm:t>
    </dgm:pt>
    <dgm:pt modelId="{270CAFFD-9CD2-4613-83E7-70E55D4FD854}" type="parTrans" cxnId="{B2522657-FE14-48A4-AA5C-97CBE24BC395}">
      <dgm:prSet/>
      <dgm:spPr/>
      <dgm:t>
        <a:bodyPr/>
        <a:lstStyle/>
        <a:p>
          <a:endParaRPr lang="ru-RU" sz="1800"/>
        </a:p>
      </dgm:t>
    </dgm:pt>
    <dgm:pt modelId="{3BC2EF20-7381-469D-BB85-9F58537B845E}" type="sibTrans" cxnId="{B2522657-FE14-48A4-AA5C-97CBE24BC395}">
      <dgm:prSet/>
      <dgm:spPr/>
      <dgm:t>
        <a:bodyPr/>
        <a:lstStyle/>
        <a:p>
          <a:endParaRPr lang="ru-RU" sz="1800"/>
        </a:p>
      </dgm:t>
    </dgm:pt>
    <dgm:pt modelId="{4374DA52-681F-4E07-BE93-FE566EA737E3}">
      <dgm:prSet custT="1"/>
      <dgm:spPr/>
      <dgm:t>
        <a:bodyPr/>
        <a:lstStyle/>
        <a:p>
          <a:r>
            <a:rPr lang="ru-RU" sz="1600" dirty="0"/>
            <a:t>1С</a:t>
          </a:r>
        </a:p>
      </dgm:t>
    </dgm:pt>
    <dgm:pt modelId="{4B656AE8-2D28-4888-99B4-FB1AFBBF1711}" type="parTrans" cxnId="{1FB4B355-F1EF-4437-BEAD-C3CD20465A97}">
      <dgm:prSet/>
      <dgm:spPr/>
      <dgm:t>
        <a:bodyPr/>
        <a:lstStyle/>
        <a:p>
          <a:endParaRPr lang="ru-RU" sz="1800"/>
        </a:p>
      </dgm:t>
    </dgm:pt>
    <dgm:pt modelId="{D3FB0711-66C7-40CA-8562-A038DE36716C}" type="sibTrans" cxnId="{1FB4B355-F1EF-4437-BEAD-C3CD20465A97}">
      <dgm:prSet/>
      <dgm:spPr/>
      <dgm:t>
        <a:bodyPr/>
        <a:lstStyle/>
        <a:p>
          <a:endParaRPr lang="ru-RU" sz="1800"/>
        </a:p>
      </dgm:t>
    </dgm:pt>
    <dgm:pt modelId="{4B4B8D8E-145B-41B1-BD1F-AC1ED6FF00E2}">
      <dgm:prSet custT="1"/>
      <dgm:spPr/>
      <dgm:t>
        <a:bodyPr/>
        <a:lstStyle/>
        <a:p>
          <a:r>
            <a:rPr lang="ru-RU" sz="1600" dirty="0"/>
            <a:t>Веб-сайты</a:t>
          </a:r>
        </a:p>
      </dgm:t>
    </dgm:pt>
    <dgm:pt modelId="{7CAD9DC5-A68A-43F9-91CA-4E4C88933E37}" type="parTrans" cxnId="{1E33FB3E-94E4-4A8F-8938-F3101B797A69}">
      <dgm:prSet/>
      <dgm:spPr/>
      <dgm:t>
        <a:bodyPr/>
        <a:lstStyle/>
        <a:p>
          <a:endParaRPr lang="ru-RU" sz="1800"/>
        </a:p>
      </dgm:t>
    </dgm:pt>
    <dgm:pt modelId="{1C322BFE-118F-4F2B-98A2-503C71F8F926}" type="sibTrans" cxnId="{1E33FB3E-94E4-4A8F-8938-F3101B797A69}">
      <dgm:prSet/>
      <dgm:spPr/>
      <dgm:t>
        <a:bodyPr/>
        <a:lstStyle/>
        <a:p>
          <a:endParaRPr lang="ru-RU" sz="1800"/>
        </a:p>
      </dgm:t>
    </dgm:pt>
    <dgm:pt modelId="{5A4E9CA2-C706-4640-84AA-27549B4201D1}">
      <dgm:prSet custT="1"/>
      <dgm:spPr/>
      <dgm:t>
        <a:bodyPr/>
        <a:lstStyle/>
        <a:p>
          <a:r>
            <a:rPr lang="ru-RU" sz="1600" dirty="0"/>
            <a:t>Эксель-файлы</a:t>
          </a:r>
        </a:p>
      </dgm:t>
    </dgm:pt>
    <dgm:pt modelId="{1942E653-4751-4FCE-B4B8-2DF406C8696B}" type="parTrans" cxnId="{B7B7BE6A-09C2-4C12-B927-F47AF468643D}">
      <dgm:prSet/>
      <dgm:spPr/>
      <dgm:t>
        <a:bodyPr/>
        <a:lstStyle/>
        <a:p>
          <a:endParaRPr lang="ru-RU" sz="1800"/>
        </a:p>
      </dgm:t>
    </dgm:pt>
    <dgm:pt modelId="{153AAEF3-EC1B-45E3-96F4-7B3605B314F9}" type="sibTrans" cxnId="{B7B7BE6A-09C2-4C12-B927-F47AF468643D}">
      <dgm:prSet/>
      <dgm:spPr/>
      <dgm:t>
        <a:bodyPr/>
        <a:lstStyle/>
        <a:p>
          <a:endParaRPr lang="ru-RU" sz="1800"/>
        </a:p>
      </dgm:t>
    </dgm:pt>
    <dgm:pt modelId="{6DDE95D7-5A99-4782-AB8C-7E4C20003642}">
      <dgm:prSet custT="1"/>
      <dgm:spPr/>
      <dgm:t>
        <a:bodyPr/>
        <a:lstStyle/>
        <a:p>
          <a:r>
            <a:rPr lang="en-US" sz="1600" dirty="0"/>
            <a:t>PDF</a:t>
          </a:r>
          <a:endParaRPr lang="ru-RU" sz="1600" dirty="0"/>
        </a:p>
      </dgm:t>
    </dgm:pt>
    <dgm:pt modelId="{9712B3D2-6ED2-4A9F-9CDA-C159D3CCD3E5}" type="parTrans" cxnId="{925EC5B8-DB0C-4ADB-A950-4E16797C06F6}">
      <dgm:prSet/>
      <dgm:spPr/>
      <dgm:t>
        <a:bodyPr/>
        <a:lstStyle/>
        <a:p>
          <a:endParaRPr lang="ru-RU" sz="1800"/>
        </a:p>
      </dgm:t>
    </dgm:pt>
    <dgm:pt modelId="{AFAFE188-DE08-4349-8643-FB493486A9B6}" type="sibTrans" cxnId="{925EC5B8-DB0C-4ADB-A950-4E16797C06F6}">
      <dgm:prSet/>
      <dgm:spPr/>
      <dgm:t>
        <a:bodyPr/>
        <a:lstStyle/>
        <a:p>
          <a:endParaRPr lang="ru-RU" sz="1800"/>
        </a:p>
      </dgm:t>
    </dgm:pt>
    <dgm:pt modelId="{67D90977-03B7-4888-8C92-C3D7DC1F25BE}">
      <dgm:prSet custT="1"/>
      <dgm:spPr/>
      <dgm:t>
        <a:bodyPr/>
        <a:lstStyle/>
        <a:p>
          <a:r>
            <a:rPr lang="en-US" sz="1600" dirty="0"/>
            <a:t>…</a:t>
          </a:r>
          <a:endParaRPr lang="ru-RU" sz="1600" dirty="0"/>
        </a:p>
      </dgm:t>
    </dgm:pt>
    <dgm:pt modelId="{5C27FDE9-35B0-4190-A39F-1E8FC08B10FF}" type="parTrans" cxnId="{4AE43E52-D49F-4154-80FD-B0900782A39B}">
      <dgm:prSet/>
      <dgm:spPr/>
      <dgm:t>
        <a:bodyPr/>
        <a:lstStyle/>
        <a:p>
          <a:endParaRPr lang="ru-RU" sz="1800"/>
        </a:p>
      </dgm:t>
    </dgm:pt>
    <dgm:pt modelId="{B73D4EE1-BE3C-4F7C-A0D6-23C124A2ABC3}" type="sibTrans" cxnId="{4AE43E52-D49F-4154-80FD-B0900782A39B}">
      <dgm:prSet/>
      <dgm:spPr/>
      <dgm:t>
        <a:bodyPr/>
        <a:lstStyle/>
        <a:p>
          <a:endParaRPr lang="ru-RU" sz="1800"/>
        </a:p>
      </dgm:t>
    </dgm:pt>
    <dgm:pt modelId="{EB840DBC-CFB1-48C0-9D6B-6CBF0DD5E6AA}">
      <dgm:prSet custT="1"/>
      <dgm:spPr/>
      <dgm:t>
        <a:bodyPr/>
        <a:lstStyle/>
        <a:p>
          <a:r>
            <a:rPr lang="ru-RU" sz="1600" dirty="0"/>
            <a:t>Очистка</a:t>
          </a:r>
        </a:p>
      </dgm:t>
    </dgm:pt>
    <dgm:pt modelId="{C82F9DD4-F35C-4A08-812C-A877E10FEF92}" type="parTrans" cxnId="{36451115-8E97-4A44-B27A-048A7D110676}">
      <dgm:prSet/>
      <dgm:spPr/>
      <dgm:t>
        <a:bodyPr/>
        <a:lstStyle/>
        <a:p>
          <a:endParaRPr lang="ru-RU" sz="1800"/>
        </a:p>
      </dgm:t>
    </dgm:pt>
    <dgm:pt modelId="{53D91461-9097-4831-B87E-8646F8948A36}" type="sibTrans" cxnId="{36451115-8E97-4A44-B27A-048A7D110676}">
      <dgm:prSet/>
      <dgm:spPr/>
      <dgm:t>
        <a:bodyPr/>
        <a:lstStyle/>
        <a:p>
          <a:endParaRPr lang="ru-RU" sz="1800"/>
        </a:p>
      </dgm:t>
    </dgm:pt>
    <dgm:pt modelId="{CE191F30-DF4C-4E1F-950A-7789F9295F15}">
      <dgm:prSet custT="1"/>
      <dgm:spPr/>
      <dgm:t>
        <a:bodyPr/>
        <a:lstStyle/>
        <a:p>
          <a:r>
            <a:rPr lang="ru-RU" sz="1600" dirty="0"/>
            <a:t>Приведение к Нормальным формам</a:t>
          </a:r>
        </a:p>
      </dgm:t>
    </dgm:pt>
    <dgm:pt modelId="{36D6BC83-4BE0-460D-BA75-DCC102F937EF}" type="parTrans" cxnId="{552FEF40-FE17-4083-9ABB-CED672B9FB1D}">
      <dgm:prSet/>
      <dgm:spPr/>
      <dgm:t>
        <a:bodyPr/>
        <a:lstStyle/>
        <a:p>
          <a:endParaRPr lang="ru-RU" sz="1800"/>
        </a:p>
      </dgm:t>
    </dgm:pt>
    <dgm:pt modelId="{A7663913-8062-4D7D-B5B7-A3F4AE506D13}" type="sibTrans" cxnId="{552FEF40-FE17-4083-9ABB-CED672B9FB1D}">
      <dgm:prSet/>
      <dgm:spPr/>
      <dgm:t>
        <a:bodyPr/>
        <a:lstStyle/>
        <a:p>
          <a:endParaRPr lang="ru-RU" sz="1800"/>
        </a:p>
      </dgm:t>
    </dgm:pt>
    <dgm:pt modelId="{BEAD0B82-6CC3-40A8-B0A2-0D2FED63B37B}">
      <dgm:prSet custT="1"/>
      <dgm:spPr/>
      <dgm:t>
        <a:bodyPr/>
        <a:lstStyle/>
        <a:p>
          <a:r>
            <a:rPr lang="ru-RU" sz="1600" dirty="0"/>
            <a:t>Обогащение</a:t>
          </a:r>
        </a:p>
      </dgm:t>
    </dgm:pt>
    <dgm:pt modelId="{5E8369FD-CAAD-4D35-963D-EABF550EE025}" type="parTrans" cxnId="{0CCA7E6C-5337-4C7E-AD31-57440BDF6C11}">
      <dgm:prSet/>
      <dgm:spPr/>
      <dgm:t>
        <a:bodyPr/>
        <a:lstStyle/>
        <a:p>
          <a:endParaRPr lang="ru-RU" sz="1800"/>
        </a:p>
      </dgm:t>
    </dgm:pt>
    <dgm:pt modelId="{2DA60453-0700-4CAB-A82F-6B287F5DFFB2}" type="sibTrans" cxnId="{0CCA7E6C-5337-4C7E-AD31-57440BDF6C11}">
      <dgm:prSet/>
      <dgm:spPr/>
      <dgm:t>
        <a:bodyPr/>
        <a:lstStyle/>
        <a:p>
          <a:endParaRPr lang="ru-RU" sz="1800"/>
        </a:p>
      </dgm:t>
    </dgm:pt>
    <dgm:pt modelId="{BBDF17C4-A423-4DD4-A06D-C224EC66226E}">
      <dgm:prSet custT="1"/>
      <dgm:spPr/>
      <dgm:t>
        <a:bodyPr/>
        <a:lstStyle/>
        <a:p>
          <a:r>
            <a:rPr lang="ru-RU" sz="1600" dirty="0"/>
            <a:t>Добавление вычисляемых данных</a:t>
          </a:r>
        </a:p>
      </dgm:t>
    </dgm:pt>
    <dgm:pt modelId="{AECDF053-86A6-4327-B9E6-332462337245}" type="parTrans" cxnId="{72DA83C9-82AF-4A02-81D3-8F2E758EFCC6}">
      <dgm:prSet/>
      <dgm:spPr/>
      <dgm:t>
        <a:bodyPr/>
        <a:lstStyle/>
        <a:p>
          <a:endParaRPr lang="ru-RU" sz="1800"/>
        </a:p>
      </dgm:t>
    </dgm:pt>
    <dgm:pt modelId="{7A843087-374E-4FB8-AC18-1D3A22214380}" type="sibTrans" cxnId="{72DA83C9-82AF-4A02-81D3-8F2E758EFCC6}">
      <dgm:prSet/>
      <dgm:spPr/>
      <dgm:t>
        <a:bodyPr/>
        <a:lstStyle/>
        <a:p>
          <a:endParaRPr lang="ru-RU" sz="1800"/>
        </a:p>
      </dgm:t>
    </dgm:pt>
    <dgm:pt modelId="{6C031447-4F04-47A4-87F0-AD99465AEBAA}">
      <dgm:prSet phldrT="[Текст]" custT="1"/>
      <dgm:spPr/>
      <dgm:t>
        <a:bodyPr/>
        <a:lstStyle/>
        <a:p>
          <a:r>
            <a:rPr lang="ru-RU" sz="1600" dirty="0"/>
            <a:t>Установка связей</a:t>
          </a:r>
        </a:p>
      </dgm:t>
    </dgm:pt>
    <dgm:pt modelId="{E8D571A1-A3A9-481A-B27C-BCF284EDC2AC}" type="parTrans" cxnId="{B599C0DB-7E08-4AAB-8091-62EF159EDE5A}">
      <dgm:prSet/>
      <dgm:spPr/>
      <dgm:t>
        <a:bodyPr/>
        <a:lstStyle/>
        <a:p>
          <a:endParaRPr lang="ru-RU" sz="1800"/>
        </a:p>
      </dgm:t>
    </dgm:pt>
    <dgm:pt modelId="{F7D89062-A5B5-4D36-962A-3AF64BF93647}" type="sibTrans" cxnId="{B599C0DB-7E08-4AAB-8091-62EF159EDE5A}">
      <dgm:prSet/>
      <dgm:spPr/>
      <dgm:t>
        <a:bodyPr/>
        <a:lstStyle/>
        <a:p>
          <a:endParaRPr lang="ru-RU" sz="1800"/>
        </a:p>
      </dgm:t>
    </dgm:pt>
    <dgm:pt modelId="{39B56357-D2A9-49B4-B0B4-355E608437B5}">
      <dgm:prSet phldrT="[Текст]" custT="1"/>
      <dgm:spPr/>
      <dgm:t>
        <a:bodyPr/>
        <a:lstStyle/>
        <a:p>
          <a:r>
            <a:rPr lang="ru-RU" sz="1600" dirty="0"/>
            <a:t>Объединение таблиц по необходимости</a:t>
          </a:r>
        </a:p>
      </dgm:t>
    </dgm:pt>
    <dgm:pt modelId="{8C863E1C-5125-45F4-A562-ABBCAC25F969}" type="parTrans" cxnId="{251A8F1B-7AF9-4BC7-A237-EED003EB589B}">
      <dgm:prSet/>
      <dgm:spPr/>
      <dgm:t>
        <a:bodyPr/>
        <a:lstStyle/>
        <a:p>
          <a:endParaRPr lang="ru-RU" sz="1800"/>
        </a:p>
      </dgm:t>
    </dgm:pt>
    <dgm:pt modelId="{5265B96C-8CDD-4034-871D-39C1A4C33790}" type="sibTrans" cxnId="{251A8F1B-7AF9-4BC7-A237-EED003EB589B}">
      <dgm:prSet/>
      <dgm:spPr/>
      <dgm:t>
        <a:bodyPr/>
        <a:lstStyle/>
        <a:p>
          <a:endParaRPr lang="ru-RU" sz="1800"/>
        </a:p>
      </dgm:t>
    </dgm:pt>
    <dgm:pt modelId="{9E85BF56-1086-4D61-853E-05DCD90AE0C0}">
      <dgm:prSet phldrT="[Текст]" custT="1"/>
      <dgm:spPr>
        <a:solidFill>
          <a:schemeClr val="accent1">
            <a:hueOff val="0"/>
            <a:satOff val="0"/>
            <a:lumOff val="0"/>
            <a:alpha val="30000"/>
          </a:schemeClr>
        </a:solidFill>
      </dgm:spPr>
      <dgm:t>
        <a:bodyPr/>
        <a:lstStyle/>
        <a:p>
          <a:r>
            <a:rPr lang="ru-RU" sz="1200" dirty="0"/>
            <a:t>Обработка данных</a:t>
          </a:r>
        </a:p>
      </dgm:t>
    </dgm:pt>
    <dgm:pt modelId="{8C36D1A7-0D8A-4FF9-8373-807CA5798C48}" type="parTrans" cxnId="{B1DAFF78-8121-4443-83DD-7580B820901D}">
      <dgm:prSet/>
      <dgm:spPr/>
      <dgm:t>
        <a:bodyPr/>
        <a:lstStyle/>
        <a:p>
          <a:endParaRPr lang="ru-RU" sz="1800"/>
        </a:p>
      </dgm:t>
    </dgm:pt>
    <dgm:pt modelId="{AC81E85F-997A-4B6F-AC35-CDBC15AF928C}" type="sibTrans" cxnId="{B1DAFF78-8121-4443-83DD-7580B820901D}">
      <dgm:prSet/>
      <dgm:spPr/>
      <dgm:t>
        <a:bodyPr/>
        <a:lstStyle/>
        <a:p>
          <a:endParaRPr lang="ru-RU" sz="1800"/>
        </a:p>
      </dgm:t>
    </dgm:pt>
    <dgm:pt modelId="{8AAC7879-C661-4C10-8B59-0D9442B41854}">
      <dgm:prSet phldrT="[Текст]" custT="1"/>
      <dgm:spPr>
        <a:solidFill>
          <a:schemeClr val="accent1">
            <a:hueOff val="0"/>
            <a:satOff val="0"/>
            <a:lumOff val="0"/>
            <a:alpha val="30000"/>
          </a:schemeClr>
        </a:solidFill>
      </dgm:spPr>
      <dgm:t>
        <a:bodyPr/>
        <a:lstStyle/>
        <a:p>
          <a:r>
            <a:rPr lang="ru-RU" sz="1200" dirty="0"/>
            <a:t>Визуализация данных</a:t>
          </a:r>
        </a:p>
      </dgm:t>
    </dgm:pt>
    <dgm:pt modelId="{306D94EA-7761-4B04-9FC0-7714D82BE02E}" type="parTrans" cxnId="{DFF48CA6-35E4-4F84-9FEB-349434F22505}">
      <dgm:prSet/>
      <dgm:spPr/>
      <dgm:t>
        <a:bodyPr/>
        <a:lstStyle/>
        <a:p>
          <a:endParaRPr lang="ru-RU" sz="1800"/>
        </a:p>
      </dgm:t>
    </dgm:pt>
    <dgm:pt modelId="{40082547-0BF8-46DC-9653-CA96C0F6386E}" type="sibTrans" cxnId="{DFF48CA6-35E4-4F84-9FEB-349434F22505}">
      <dgm:prSet/>
      <dgm:spPr/>
      <dgm:t>
        <a:bodyPr/>
        <a:lstStyle/>
        <a:p>
          <a:endParaRPr lang="ru-RU" sz="1800"/>
        </a:p>
      </dgm:t>
    </dgm:pt>
    <dgm:pt modelId="{E4968217-35E0-4079-BE8F-7844CB3819EA}">
      <dgm:prSet phldrT="[Текст]" custT="1"/>
      <dgm:spPr>
        <a:solidFill>
          <a:schemeClr val="accent1">
            <a:hueOff val="0"/>
            <a:satOff val="0"/>
            <a:lumOff val="0"/>
            <a:alpha val="30000"/>
          </a:schemeClr>
        </a:solidFill>
      </dgm:spPr>
      <dgm:t>
        <a:bodyPr/>
        <a:lstStyle/>
        <a:p>
          <a:r>
            <a:rPr lang="ru-RU" sz="1200" dirty="0"/>
            <a:t>Публикация данных</a:t>
          </a:r>
        </a:p>
      </dgm:t>
    </dgm:pt>
    <dgm:pt modelId="{30C55199-1DF2-4D56-95D6-4C32E5D60BDF}" type="parTrans" cxnId="{6771796F-28A0-4451-AAA7-2EA4AA6EC4CE}">
      <dgm:prSet/>
      <dgm:spPr/>
      <dgm:t>
        <a:bodyPr/>
        <a:lstStyle/>
        <a:p>
          <a:endParaRPr lang="ru-RU" sz="1800"/>
        </a:p>
      </dgm:t>
    </dgm:pt>
    <dgm:pt modelId="{648E749E-3290-45B8-8730-284DAC796CBB}" type="sibTrans" cxnId="{6771796F-28A0-4451-AAA7-2EA4AA6EC4CE}">
      <dgm:prSet/>
      <dgm:spPr/>
      <dgm:t>
        <a:bodyPr/>
        <a:lstStyle/>
        <a:p>
          <a:endParaRPr lang="ru-RU" sz="1800"/>
        </a:p>
      </dgm:t>
    </dgm:pt>
    <dgm:pt modelId="{C15715E3-158C-41FC-9786-9ADF5CC9EE09}">
      <dgm:prSet phldrT="[Текст]" custT="1"/>
      <dgm:spPr/>
      <dgm:t>
        <a:bodyPr/>
        <a:lstStyle/>
        <a:p>
          <a:r>
            <a:rPr lang="ru-RU" sz="1600" dirty="0" err="1"/>
            <a:t>Дашборды</a:t>
          </a:r>
          <a:r>
            <a:rPr lang="ru-RU" sz="1600" dirty="0"/>
            <a:t>, графики</a:t>
          </a:r>
        </a:p>
      </dgm:t>
    </dgm:pt>
    <dgm:pt modelId="{582ACCF2-7606-4B22-888F-09B6C351F80B}" type="parTrans" cxnId="{D7DA43DF-9363-46EE-B013-9B7EA93AA16F}">
      <dgm:prSet/>
      <dgm:spPr/>
      <dgm:t>
        <a:bodyPr/>
        <a:lstStyle/>
        <a:p>
          <a:endParaRPr lang="ru-RU" sz="1800"/>
        </a:p>
      </dgm:t>
    </dgm:pt>
    <dgm:pt modelId="{9508F112-405B-4F99-AAE2-07C6778465AE}" type="sibTrans" cxnId="{D7DA43DF-9363-46EE-B013-9B7EA93AA16F}">
      <dgm:prSet/>
      <dgm:spPr/>
      <dgm:t>
        <a:bodyPr/>
        <a:lstStyle/>
        <a:p>
          <a:endParaRPr lang="ru-RU" sz="1800"/>
        </a:p>
      </dgm:t>
    </dgm:pt>
    <dgm:pt modelId="{5A5198BA-89AF-4A2C-B7BF-D51F631F2349}">
      <dgm:prSet phldrT="[Текст]" custT="1"/>
      <dgm:spPr/>
      <dgm:t>
        <a:bodyPr/>
        <a:lstStyle/>
        <a:p>
          <a:r>
            <a:rPr lang="ru-RU" sz="1600" dirty="0"/>
            <a:t>Добавление вычислений</a:t>
          </a:r>
        </a:p>
      </dgm:t>
    </dgm:pt>
    <dgm:pt modelId="{27501793-CA9F-44EB-A007-54303C875CDD}" type="parTrans" cxnId="{88AE77E7-8BFC-467F-AE45-D0FB3B4956C6}">
      <dgm:prSet/>
      <dgm:spPr/>
      <dgm:t>
        <a:bodyPr/>
        <a:lstStyle/>
        <a:p>
          <a:endParaRPr lang="ru-RU" sz="1800"/>
        </a:p>
      </dgm:t>
    </dgm:pt>
    <dgm:pt modelId="{69FC3A49-0147-456B-A1DD-A7AE729CB625}" type="sibTrans" cxnId="{88AE77E7-8BFC-467F-AE45-D0FB3B4956C6}">
      <dgm:prSet/>
      <dgm:spPr/>
      <dgm:t>
        <a:bodyPr/>
        <a:lstStyle/>
        <a:p>
          <a:endParaRPr lang="ru-RU" sz="1800"/>
        </a:p>
      </dgm:t>
    </dgm:pt>
    <dgm:pt modelId="{D33B4EFC-F036-4D91-BF00-03F67B65265F}">
      <dgm:prSet phldrT="[Текст]" custT="1"/>
      <dgm:spPr/>
      <dgm:t>
        <a:bodyPr/>
        <a:lstStyle/>
        <a:p>
          <a:r>
            <a:rPr lang="ru-RU" sz="1600" dirty="0"/>
            <a:t>Добавление мер</a:t>
          </a:r>
        </a:p>
      </dgm:t>
    </dgm:pt>
    <dgm:pt modelId="{CDB7D75B-AA74-436B-B138-1C347D756DB1}" type="parTrans" cxnId="{1DA51494-F10D-4687-AC22-391041D250B7}">
      <dgm:prSet/>
      <dgm:spPr/>
      <dgm:t>
        <a:bodyPr/>
        <a:lstStyle/>
        <a:p>
          <a:endParaRPr lang="ru-RU" sz="1800"/>
        </a:p>
      </dgm:t>
    </dgm:pt>
    <dgm:pt modelId="{CBFBAFCB-29CA-423E-8D9F-D8C477EE9D17}" type="sibTrans" cxnId="{1DA51494-F10D-4687-AC22-391041D250B7}">
      <dgm:prSet/>
      <dgm:spPr/>
      <dgm:t>
        <a:bodyPr/>
        <a:lstStyle/>
        <a:p>
          <a:endParaRPr lang="ru-RU" sz="1800"/>
        </a:p>
      </dgm:t>
    </dgm:pt>
    <dgm:pt modelId="{1611E45B-72D4-418E-85AA-67E7AB0FF8EA}">
      <dgm:prSet phldrT="[Текст]" custT="1"/>
      <dgm:spPr/>
      <dgm:t>
        <a:bodyPr/>
        <a:lstStyle/>
        <a:p>
          <a:r>
            <a:rPr lang="ru-RU" sz="1600" dirty="0"/>
            <a:t>Для мобильных устройств</a:t>
          </a:r>
        </a:p>
      </dgm:t>
    </dgm:pt>
    <dgm:pt modelId="{A575EB72-4692-4DE9-BF7F-47DD2324BF26}" type="parTrans" cxnId="{41AF51C1-B558-4004-BD19-2D76D98A4BA0}">
      <dgm:prSet/>
      <dgm:spPr/>
      <dgm:t>
        <a:bodyPr/>
        <a:lstStyle/>
        <a:p>
          <a:endParaRPr lang="ru-RU" sz="1800"/>
        </a:p>
      </dgm:t>
    </dgm:pt>
    <dgm:pt modelId="{C3F6718E-3C28-4897-9A71-F91BB1A20DFB}" type="sibTrans" cxnId="{41AF51C1-B558-4004-BD19-2D76D98A4BA0}">
      <dgm:prSet/>
      <dgm:spPr/>
      <dgm:t>
        <a:bodyPr/>
        <a:lstStyle/>
        <a:p>
          <a:endParaRPr lang="ru-RU" sz="1800"/>
        </a:p>
      </dgm:t>
    </dgm:pt>
    <dgm:pt modelId="{651CCA50-6C3C-4B00-810A-A78B1EB3C42D}">
      <dgm:prSet phldrT="[Текст]" custT="1"/>
      <dgm:spPr/>
      <dgm:t>
        <a:bodyPr/>
        <a:lstStyle/>
        <a:p>
          <a:r>
            <a:rPr lang="ru-RU" sz="1600" dirty="0"/>
            <a:t>В облако</a:t>
          </a:r>
        </a:p>
      </dgm:t>
    </dgm:pt>
    <dgm:pt modelId="{30A1E393-3C9D-4CBB-82AE-527FE74743FE}" type="parTrans" cxnId="{5AF60AEE-12B0-4873-86E4-7B503A76E7CA}">
      <dgm:prSet/>
      <dgm:spPr/>
      <dgm:t>
        <a:bodyPr/>
        <a:lstStyle/>
        <a:p>
          <a:endParaRPr lang="ru-RU" sz="1800"/>
        </a:p>
      </dgm:t>
    </dgm:pt>
    <dgm:pt modelId="{478FA006-8A07-46F7-966B-12D0C46671F6}" type="sibTrans" cxnId="{5AF60AEE-12B0-4873-86E4-7B503A76E7CA}">
      <dgm:prSet/>
      <dgm:spPr/>
      <dgm:t>
        <a:bodyPr/>
        <a:lstStyle/>
        <a:p>
          <a:endParaRPr lang="ru-RU" sz="1800"/>
        </a:p>
      </dgm:t>
    </dgm:pt>
    <dgm:pt modelId="{5DB7F2B4-ED90-4B71-85A1-61FA499C539D}" type="pres">
      <dgm:prSet presAssocID="{92D22EB8-FA94-4BFF-9ACC-0EE474CBDE04}" presName="Name0" presStyleCnt="0">
        <dgm:presLayoutVars>
          <dgm:dir/>
          <dgm:animLvl val="lvl"/>
          <dgm:resizeHandles val="exact"/>
        </dgm:presLayoutVars>
      </dgm:prSet>
      <dgm:spPr/>
    </dgm:pt>
    <dgm:pt modelId="{DE045DD6-0A2D-44B3-925D-E8DC3481519A}" type="pres">
      <dgm:prSet presAssocID="{75754F4D-EF4B-4368-906E-F93A0529727B}" presName="compositeNode" presStyleCnt="0">
        <dgm:presLayoutVars>
          <dgm:bulletEnabled val="1"/>
        </dgm:presLayoutVars>
      </dgm:prSet>
      <dgm:spPr/>
    </dgm:pt>
    <dgm:pt modelId="{CF86EB12-84E8-4619-8F8F-26C6DED67A2B}" type="pres">
      <dgm:prSet presAssocID="{75754F4D-EF4B-4368-906E-F93A0529727B}" presName="bgRect" presStyleLbl="node1" presStyleIdx="0" presStyleCnt="6"/>
      <dgm:spPr/>
    </dgm:pt>
    <dgm:pt modelId="{990880DD-F16B-418F-A9FE-B7BFD4EB5C55}" type="pres">
      <dgm:prSet presAssocID="{75754F4D-EF4B-4368-906E-F93A0529727B}" presName="parentNode" presStyleLbl="node1" presStyleIdx="0" presStyleCnt="6">
        <dgm:presLayoutVars>
          <dgm:chMax val="0"/>
          <dgm:bulletEnabled val="1"/>
        </dgm:presLayoutVars>
      </dgm:prSet>
      <dgm:spPr/>
    </dgm:pt>
    <dgm:pt modelId="{EE45DD70-2F56-47D5-A532-A6D1730C550B}" type="pres">
      <dgm:prSet presAssocID="{75754F4D-EF4B-4368-906E-F93A0529727B}" presName="childNode" presStyleLbl="node1" presStyleIdx="0" presStyleCnt="6">
        <dgm:presLayoutVars>
          <dgm:bulletEnabled val="1"/>
        </dgm:presLayoutVars>
      </dgm:prSet>
      <dgm:spPr/>
    </dgm:pt>
    <dgm:pt modelId="{7CA35E37-A182-4DC4-A60E-021DD01BDED4}" type="pres">
      <dgm:prSet presAssocID="{6433971D-F5E8-4C27-81A8-F43CF6AC8BAF}" presName="hSp" presStyleCnt="0"/>
      <dgm:spPr/>
    </dgm:pt>
    <dgm:pt modelId="{606E8706-22F0-4779-AADF-CE2D6A8E9E12}" type="pres">
      <dgm:prSet presAssocID="{6433971D-F5E8-4C27-81A8-F43CF6AC8BAF}" presName="vProcSp" presStyleCnt="0"/>
      <dgm:spPr/>
    </dgm:pt>
    <dgm:pt modelId="{7802BF4D-ABFD-4713-B3C9-8214D3DD6F2B}" type="pres">
      <dgm:prSet presAssocID="{6433971D-F5E8-4C27-81A8-F43CF6AC8BAF}" presName="vSp1" presStyleCnt="0"/>
      <dgm:spPr/>
    </dgm:pt>
    <dgm:pt modelId="{0CF3D6F8-149C-44B3-867D-D04845108E78}" type="pres">
      <dgm:prSet presAssocID="{6433971D-F5E8-4C27-81A8-F43CF6AC8BAF}" presName="simulatedConn" presStyleLbl="solidFgAcc1" presStyleIdx="0" presStyleCnt="5"/>
      <dgm:spPr/>
    </dgm:pt>
    <dgm:pt modelId="{2D1695FD-C92B-4FA0-AD54-278A13F06B9C}" type="pres">
      <dgm:prSet presAssocID="{6433971D-F5E8-4C27-81A8-F43CF6AC8BAF}" presName="vSp2" presStyleCnt="0"/>
      <dgm:spPr/>
    </dgm:pt>
    <dgm:pt modelId="{20C3B149-D161-4AAB-8B13-545800C93000}" type="pres">
      <dgm:prSet presAssocID="{6433971D-F5E8-4C27-81A8-F43CF6AC8BAF}" presName="sibTrans" presStyleCnt="0"/>
      <dgm:spPr/>
    </dgm:pt>
    <dgm:pt modelId="{CDCE699D-B672-46F1-9D3D-3C0FA54504A2}" type="pres">
      <dgm:prSet presAssocID="{749EAA33-4034-4BA0-BECE-1996CAD59EC3}" presName="compositeNode" presStyleCnt="0">
        <dgm:presLayoutVars>
          <dgm:bulletEnabled val="1"/>
        </dgm:presLayoutVars>
      </dgm:prSet>
      <dgm:spPr/>
    </dgm:pt>
    <dgm:pt modelId="{475E1E40-B945-45CF-ACDC-3DBDA9DDD2B2}" type="pres">
      <dgm:prSet presAssocID="{749EAA33-4034-4BA0-BECE-1996CAD59EC3}" presName="bgRect" presStyleLbl="node1" presStyleIdx="1" presStyleCnt="6"/>
      <dgm:spPr/>
    </dgm:pt>
    <dgm:pt modelId="{E4C67FC4-2D33-44D4-9619-1722D1CF9861}" type="pres">
      <dgm:prSet presAssocID="{749EAA33-4034-4BA0-BECE-1996CAD59EC3}" presName="parentNode" presStyleLbl="node1" presStyleIdx="1" presStyleCnt="6">
        <dgm:presLayoutVars>
          <dgm:chMax val="0"/>
          <dgm:bulletEnabled val="1"/>
        </dgm:presLayoutVars>
      </dgm:prSet>
      <dgm:spPr/>
    </dgm:pt>
    <dgm:pt modelId="{D3E8DFD2-ACCC-448F-A0EA-E2A8A6E5C467}" type="pres">
      <dgm:prSet presAssocID="{749EAA33-4034-4BA0-BECE-1996CAD59EC3}" presName="childNode" presStyleLbl="node1" presStyleIdx="1" presStyleCnt="6">
        <dgm:presLayoutVars>
          <dgm:bulletEnabled val="1"/>
        </dgm:presLayoutVars>
      </dgm:prSet>
      <dgm:spPr/>
    </dgm:pt>
    <dgm:pt modelId="{376ABB99-5628-405C-845A-FC7094451905}" type="pres">
      <dgm:prSet presAssocID="{684E0D9C-78F5-4CD7-A0B9-7797909C218C}" presName="hSp" presStyleCnt="0"/>
      <dgm:spPr/>
    </dgm:pt>
    <dgm:pt modelId="{B5B0BF3C-E273-4191-AAFE-D7EF3491D7D1}" type="pres">
      <dgm:prSet presAssocID="{684E0D9C-78F5-4CD7-A0B9-7797909C218C}" presName="vProcSp" presStyleCnt="0"/>
      <dgm:spPr/>
    </dgm:pt>
    <dgm:pt modelId="{5A57FC9A-5803-43F5-AC8C-3B964D0E4A91}" type="pres">
      <dgm:prSet presAssocID="{684E0D9C-78F5-4CD7-A0B9-7797909C218C}" presName="vSp1" presStyleCnt="0"/>
      <dgm:spPr/>
    </dgm:pt>
    <dgm:pt modelId="{8DFA05F8-3982-45C8-A2F3-F6918EDC00D3}" type="pres">
      <dgm:prSet presAssocID="{684E0D9C-78F5-4CD7-A0B9-7797909C218C}" presName="simulatedConn" presStyleLbl="solidFgAcc1" presStyleIdx="1" presStyleCnt="5"/>
      <dgm:spPr/>
    </dgm:pt>
    <dgm:pt modelId="{89DC4196-37FD-45B8-970F-686A127CF6FC}" type="pres">
      <dgm:prSet presAssocID="{684E0D9C-78F5-4CD7-A0B9-7797909C218C}" presName="vSp2" presStyleCnt="0"/>
      <dgm:spPr/>
    </dgm:pt>
    <dgm:pt modelId="{6AF7E016-143E-40AF-AAD9-C9D6222B471F}" type="pres">
      <dgm:prSet presAssocID="{684E0D9C-78F5-4CD7-A0B9-7797909C218C}" presName="sibTrans" presStyleCnt="0"/>
      <dgm:spPr/>
    </dgm:pt>
    <dgm:pt modelId="{C02448CA-DAE3-4461-8DDC-30CE338EFD24}" type="pres">
      <dgm:prSet presAssocID="{165D2ABF-693D-4059-9A82-AB35221F0FCB}" presName="compositeNode" presStyleCnt="0">
        <dgm:presLayoutVars>
          <dgm:bulletEnabled val="1"/>
        </dgm:presLayoutVars>
      </dgm:prSet>
      <dgm:spPr/>
    </dgm:pt>
    <dgm:pt modelId="{32FC6C54-6657-455A-940B-07C1410B6F95}" type="pres">
      <dgm:prSet presAssocID="{165D2ABF-693D-4059-9A82-AB35221F0FCB}" presName="bgRect" presStyleLbl="node1" presStyleIdx="2" presStyleCnt="6"/>
      <dgm:spPr/>
    </dgm:pt>
    <dgm:pt modelId="{BF6D9B3B-6E3D-4097-91B0-8CF7DF28DD4E}" type="pres">
      <dgm:prSet presAssocID="{165D2ABF-693D-4059-9A82-AB35221F0FCB}" presName="parentNode" presStyleLbl="node1" presStyleIdx="2" presStyleCnt="6">
        <dgm:presLayoutVars>
          <dgm:chMax val="0"/>
          <dgm:bulletEnabled val="1"/>
        </dgm:presLayoutVars>
      </dgm:prSet>
      <dgm:spPr/>
    </dgm:pt>
    <dgm:pt modelId="{2AB8B9D0-CFF1-4595-9D48-9B5D55E5A570}" type="pres">
      <dgm:prSet presAssocID="{165D2ABF-693D-4059-9A82-AB35221F0FCB}" presName="childNode" presStyleLbl="node1" presStyleIdx="2" presStyleCnt="6">
        <dgm:presLayoutVars>
          <dgm:bulletEnabled val="1"/>
        </dgm:presLayoutVars>
      </dgm:prSet>
      <dgm:spPr/>
    </dgm:pt>
    <dgm:pt modelId="{64DFBB8C-FAB6-46DF-9460-4F44C6ECCCAD}" type="pres">
      <dgm:prSet presAssocID="{9AAFBBE8-72F2-4D01-82D9-A4267D5C949E}" presName="hSp" presStyleCnt="0"/>
      <dgm:spPr/>
    </dgm:pt>
    <dgm:pt modelId="{6040E24A-0D3E-4A0B-916E-47FF4DFE5EC1}" type="pres">
      <dgm:prSet presAssocID="{9AAFBBE8-72F2-4D01-82D9-A4267D5C949E}" presName="vProcSp" presStyleCnt="0"/>
      <dgm:spPr/>
    </dgm:pt>
    <dgm:pt modelId="{E46E5CF3-5572-4774-B2B2-55659DD34047}" type="pres">
      <dgm:prSet presAssocID="{9AAFBBE8-72F2-4D01-82D9-A4267D5C949E}" presName="vSp1" presStyleCnt="0"/>
      <dgm:spPr/>
    </dgm:pt>
    <dgm:pt modelId="{A5913E9A-898A-45EE-96DF-21C29F4AB96E}" type="pres">
      <dgm:prSet presAssocID="{9AAFBBE8-72F2-4D01-82D9-A4267D5C949E}" presName="simulatedConn" presStyleLbl="solidFgAcc1" presStyleIdx="2" presStyleCnt="5"/>
      <dgm:spPr/>
    </dgm:pt>
    <dgm:pt modelId="{413854D0-A7D8-4D89-A2B6-3976349402BC}" type="pres">
      <dgm:prSet presAssocID="{9AAFBBE8-72F2-4D01-82D9-A4267D5C949E}" presName="vSp2" presStyleCnt="0"/>
      <dgm:spPr/>
    </dgm:pt>
    <dgm:pt modelId="{25890B20-06BE-41BA-8788-327B892DC2E5}" type="pres">
      <dgm:prSet presAssocID="{9AAFBBE8-72F2-4D01-82D9-A4267D5C949E}" presName="sibTrans" presStyleCnt="0"/>
      <dgm:spPr/>
    </dgm:pt>
    <dgm:pt modelId="{6FD0B5BA-7A33-43F0-9BDE-2A0CBD2B2F8C}" type="pres">
      <dgm:prSet presAssocID="{9E85BF56-1086-4D61-853E-05DCD90AE0C0}" presName="compositeNode" presStyleCnt="0">
        <dgm:presLayoutVars>
          <dgm:bulletEnabled val="1"/>
        </dgm:presLayoutVars>
      </dgm:prSet>
      <dgm:spPr/>
    </dgm:pt>
    <dgm:pt modelId="{2E336ED0-157E-46ED-9A99-A2238FCFA7E6}" type="pres">
      <dgm:prSet presAssocID="{9E85BF56-1086-4D61-853E-05DCD90AE0C0}" presName="bgRect" presStyleLbl="node1" presStyleIdx="3" presStyleCnt="6"/>
      <dgm:spPr/>
    </dgm:pt>
    <dgm:pt modelId="{F980D9B0-1806-40A9-B33E-C5353E46D618}" type="pres">
      <dgm:prSet presAssocID="{9E85BF56-1086-4D61-853E-05DCD90AE0C0}" presName="parentNode" presStyleLbl="node1" presStyleIdx="3" presStyleCnt="6">
        <dgm:presLayoutVars>
          <dgm:chMax val="0"/>
          <dgm:bulletEnabled val="1"/>
        </dgm:presLayoutVars>
      </dgm:prSet>
      <dgm:spPr/>
    </dgm:pt>
    <dgm:pt modelId="{EE6BB7EA-4585-45D5-B6FA-6EEF9D8EFA09}" type="pres">
      <dgm:prSet presAssocID="{9E85BF56-1086-4D61-853E-05DCD90AE0C0}" presName="childNode" presStyleLbl="node1" presStyleIdx="3" presStyleCnt="6">
        <dgm:presLayoutVars>
          <dgm:bulletEnabled val="1"/>
        </dgm:presLayoutVars>
      </dgm:prSet>
      <dgm:spPr/>
    </dgm:pt>
    <dgm:pt modelId="{BB676C9A-A503-474C-B17B-EE41D443AA72}" type="pres">
      <dgm:prSet presAssocID="{AC81E85F-997A-4B6F-AC35-CDBC15AF928C}" presName="hSp" presStyleCnt="0"/>
      <dgm:spPr/>
    </dgm:pt>
    <dgm:pt modelId="{C9D16057-3A41-4715-9670-D612F253D952}" type="pres">
      <dgm:prSet presAssocID="{AC81E85F-997A-4B6F-AC35-CDBC15AF928C}" presName="vProcSp" presStyleCnt="0"/>
      <dgm:spPr/>
    </dgm:pt>
    <dgm:pt modelId="{0F97E519-1BD9-4317-9A91-0D88CB8132F1}" type="pres">
      <dgm:prSet presAssocID="{AC81E85F-997A-4B6F-AC35-CDBC15AF928C}" presName="vSp1" presStyleCnt="0"/>
      <dgm:spPr/>
    </dgm:pt>
    <dgm:pt modelId="{84C7CDCA-6AF4-4B6B-B86B-7BDC80C3FF7E}" type="pres">
      <dgm:prSet presAssocID="{AC81E85F-997A-4B6F-AC35-CDBC15AF928C}" presName="simulatedConn" presStyleLbl="solidFgAcc1" presStyleIdx="3" presStyleCnt="5"/>
      <dgm:spPr/>
    </dgm:pt>
    <dgm:pt modelId="{A0F0D51F-D293-4D1F-913B-31DE941D1A09}" type="pres">
      <dgm:prSet presAssocID="{AC81E85F-997A-4B6F-AC35-CDBC15AF928C}" presName="vSp2" presStyleCnt="0"/>
      <dgm:spPr/>
    </dgm:pt>
    <dgm:pt modelId="{1A673769-32B8-4335-984A-5A20E3A3B233}" type="pres">
      <dgm:prSet presAssocID="{AC81E85F-997A-4B6F-AC35-CDBC15AF928C}" presName="sibTrans" presStyleCnt="0"/>
      <dgm:spPr/>
    </dgm:pt>
    <dgm:pt modelId="{136411F4-1270-4208-986F-626C8A033C93}" type="pres">
      <dgm:prSet presAssocID="{8AAC7879-C661-4C10-8B59-0D9442B41854}" presName="compositeNode" presStyleCnt="0">
        <dgm:presLayoutVars>
          <dgm:bulletEnabled val="1"/>
        </dgm:presLayoutVars>
      </dgm:prSet>
      <dgm:spPr/>
    </dgm:pt>
    <dgm:pt modelId="{E4EE7111-F7BB-41F3-B4B0-420E3F96C5DA}" type="pres">
      <dgm:prSet presAssocID="{8AAC7879-C661-4C10-8B59-0D9442B41854}" presName="bgRect" presStyleLbl="node1" presStyleIdx="4" presStyleCnt="6"/>
      <dgm:spPr/>
    </dgm:pt>
    <dgm:pt modelId="{254DCAF5-CA8B-4438-AD64-FD75C6E17AD2}" type="pres">
      <dgm:prSet presAssocID="{8AAC7879-C661-4C10-8B59-0D9442B41854}" presName="parentNode" presStyleLbl="node1" presStyleIdx="4" presStyleCnt="6">
        <dgm:presLayoutVars>
          <dgm:chMax val="0"/>
          <dgm:bulletEnabled val="1"/>
        </dgm:presLayoutVars>
      </dgm:prSet>
      <dgm:spPr/>
    </dgm:pt>
    <dgm:pt modelId="{3EFFD14D-4B35-479A-BA95-BD15C9C8DEFF}" type="pres">
      <dgm:prSet presAssocID="{8AAC7879-C661-4C10-8B59-0D9442B41854}" presName="childNode" presStyleLbl="node1" presStyleIdx="4" presStyleCnt="6">
        <dgm:presLayoutVars>
          <dgm:bulletEnabled val="1"/>
        </dgm:presLayoutVars>
      </dgm:prSet>
      <dgm:spPr/>
    </dgm:pt>
    <dgm:pt modelId="{745EE988-71EF-418F-A6F7-FF2348151657}" type="pres">
      <dgm:prSet presAssocID="{40082547-0BF8-46DC-9653-CA96C0F6386E}" presName="hSp" presStyleCnt="0"/>
      <dgm:spPr/>
    </dgm:pt>
    <dgm:pt modelId="{21FE6E5D-EBAA-473A-AAFF-A0D4201EF097}" type="pres">
      <dgm:prSet presAssocID="{40082547-0BF8-46DC-9653-CA96C0F6386E}" presName="vProcSp" presStyleCnt="0"/>
      <dgm:spPr/>
    </dgm:pt>
    <dgm:pt modelId="{BC17E4AB-7055-4583-8334-07C5EFE01ED5}" type="pres">
      <dgm:prSet presAssocID="{40082547-0BF8-46DC-9653-CA96C0F6386E}" presName="vSp1" presStyleCnt="0"/>
      <dgm:spPr/>
    </dgm:pt>
    <dgm:pt modelId="{65796A7B-766F-49B9-9950-3EEF2DECFC6E}" type="pres">
      <dgm:prSet presAssocID="{40082547-0BF8-46DC-9653-CA96C0F6386E}" presName="simulatedConn" presStyleLbl="solidFgAcc1" presStyleIdx="4" presStyleCnt="5"/>
      <dgm:spPr/>
    </dgm:pt>
    <dgm:pt modelId="{AD6CB6FF-45EC-4AF8-86A1-EDC955F58700}" type="pres">
      <dgm:prSet presAssocID="{40082547-0BF8-46DC-9653-CA96C0F6386E}" presName="vSp2" presStyleCnt="0"/>
      <dgm:spPr/>
    </dgm:pt>
    <dgm:pt modelId="{827CBBF5-B402-4763-A7FA-14B086D7354F}" type="pres">
      <dgm:prSet presAssocID="{40082547-0BF8-46DC-9653-CA96C0F6386E}" presName="sibTrans" presStyleCnt="0"/>
      <dgm:spPr/>
    </dgm:pt>
    <dgm:pt modelId="{4DD23C1B-1C4B-4288-BE01-B09FFA6EB2DC}" type="pres">
      <dgm:prSet presAssocID="{E4968217-35E0-4079-BE8F-7844CB3819EA}" presName="compositeNode" presStyleCnt="0">
        <dgm:presLayoutVars>
          <dgm:bulletEnabled val="1"/>
        </dgm:presLayoutVars>
      </dgm:prSet>
      <dgm:spPr/>
    </dgm:pt>
    <dgm:pt modelId="{2856026B-0C5C-4499-80AF-754A4CEA131E}" type="pres">
      <dgm:prSet presAssocID="{E4968217-35E0-4079-BE8F-7844CB3819EA}" presName="bgRect" presStyleLbl="node1" presStyleIdx="5" presStyleCnt="6"/>
      <dgm:spPr/>
    </dgm:pt>
    <dgm:pt modelId="{C0317362-6176-4049-B199-BB0714408182}" type="pres">
      <dgm:prSet presAssocID="{E4968217-35E0-4079-BE8F-7844CB3819EA}" presName="parentNode" presStyleLbl="node1" presStyleIdx="5" presStyleCnt="6">
        <dgm:presLayoutVars>
          <dgm:chMax val="0"/>
          <dgm:bulletEnabled val="1"/>
        </dgm:presLayoutVars>
      </dgm:prSet>
      <dgm:spPr/>
    </dgm:pt>
    <dgm:pt modelId="{8FAA8BF5-AA1A-4C39-9088-EF39EE379FB2}" type="pres">
      <dgm:prSet presAssocID="{E4968217-35E0-4079-BE8F-7844CB3819EA}" presName="childNode" presStyleLbl="node1" presStyleIdx="5" presStyleCnt="6">
        <dgm:presLayoutVars>
          <dgm:bulletEnabled val="1"/>
        </dgm:presLayoutVars>
      </dgm:prSet>
      <dgm:spPr/>
    </dgm:pt>
  </dgm:ptLst>
  <dgm:cxnLst>
    <dgm:cxn modelId="{01EA4A04-64AE-4759-915B-E9BB09BCD2BC}" type="presOf" srcId="{165D2ABF-693D-4059-9A82-AB35221F0FCB}" destId="{BF6D9B3B-6E3D-4097-91B0-8CF7DF28DD4E}" srcOrd="1" destOrd="0" presId="urn:microsoft.com/office/officeart/2005/8/layout/hProcess7"/>
    <dgm:cxn modelId="{36451115-8E97-4A44-B27A-048A7D110676}" srcId="{749EAA33-4034-4BA0-BECE-1996CAD59EC3}" destId="{EB840DBC-CFB1-48C0-9D6B-6CBF0DD5E6AA}" srcOrd="0" destOrd="0" parTransId="{C82F9DD4-F35C-4A08-812C-A877E10FEF92}" sibTransId="{53D91461-9097-4831-B87E-8646F8948A36}"/>
    <dgm:cxn modelId="{251A8F1B-7AF9-4BC7-A237-EED003EB589B}" srcId="{165D2ABF-693D-4059-9A82-AB35221F0FCB}" destId="{39B56357-D2A9-49B4-B0B4-355E608437B5}" srcOrd="1" destOrd="0" parTransId="{8C863E1C-5125-45F4-A562-ABBCAC25F969}" sibTransId="{5265B96C-8CDD-4034-871D-39C1A4C33790}"/>
    <dgm:cxn modelId="{1ADA5325-1F8C-43B8-BE3B-CFDE39ECF53A}" type="presOf" srcId="{BBDF17C4-A423-4DD4-A06D-C224EC66226E}" destId="{D3E8DFD2-ACCC-448F-A0EA-E2A8A6E5C467}" srcOrd="0" destOrd="3" presId="urn:microsoft.com/office/officeart/2005/8/layout/hProcess7"/>
    <dgm:cxn modelId="{ADB1142B-D531-455C-8B0F-57A92F4B7D99}" type="presOf" srcId="{828E350E-5EC1-4EE0-B364-3FE252A74490}" destId="{EE45DD70-2F56-47D5-A532-A6D1730C550B}" srcOrd="0" destOrd="0" presId="urn:microsoft.com/office/officeart/2005/8/layout/hProcess7"/>
    <dgm:cxn modelId="{D536D131-F710-4533-9CB1-7AFEE2960CA8}" type="presOf" srcId="{5A5198BA-89AF-4A2C-B7BF-D51F631F2349}" destId="{EE6BB7EA-4585-45D5-B6FA-6EEF9D8EFA09}" srcOrd="0" destOrd="0" presId="urn:microsoft.com/office/officeart/2005/8/layout/hProcess7"/>
    <dgm:cxn modelId="{268C9F3E-852A-4884-AEA8-B7C18985E6DF}" srcId="{92D22EB8-FA94-4BFF-9ACC-0EE474CBDE04}" destId="{75754F4D-EF4B-4368-906E-F93A0529727B}" srcOrd="0" destOrd="0" parTransId="{0B47B621-A1B7-4C46-9232-16886D19D83A}" sibTransId="{6433971D-F5E8-4C27-81A8-F43CF6AC8BAF}"/>
    <dgm:cxn modelId="{1631C23E-7D62-4D21-BE9A-998832B7A6B1}" type="presOf" srcId="{5A4E9CA2-C706-4640-84AA-27549B4201D1}" destId="{EE45DD70-2F56-47D5-A532-A6D1730C550B}" srcOrd="0" destOrd="3" presId="urn:microsoft.com/office/officeart/2005/8/layout/hProcess7"/>
    <dgm:cxn modelId="{1E33FB3E-94E4-4A8F-8938-F3101B797A69}" srcId="{75754F4D-EF4B-4368-906E-F93A0529727B}" destId="{4B4B8D8E-145B-41B1-BD1F-AC1ED6FF00E2}" srcOrd="2" destOrd="0" parTransId="{7CAD9DC5-A68A-43F9-91CA-4E4C88933E37}" sibTransId="{1C322BFE-118F-4F2B-98A2-503C71F8F926}"/>
    <dgm:cxn modelId="{B33C693F-3CC0-407E-8761-26710DA47B75}" type="presOf" srcId="{67D90977-03B7-4888-8C92-C3D7DC1F25BE}" destId="{EE45DD70-2F56-47D5-A532-A6D1730C550B}" srcOrd="0" destOrd="5" presId="urn:microsoft.com/office/officeart/2005/8/layout/hProcess7"/>
    <dgm:cxn modelId="{1D1E4340-98B5-434D-B7D7-356F0EECB6E1}" type="presOf" srcId="{749EAA33-4034-4BA0-BECE-1996CAD59EC3}" destId="{475E1E40-B945-45CF-ACDC-3DBDA9DDD2B2}" srcOrd="0" destOrd="0" presId="urn:microsoft.com/office/officeart/2005/8/layout/hProcess7"/>
    <dgm:cxn modelId="{552FEF40-FE17-4083-9ABB-CED672B9FB1D}" srcId="{749EAA33-4034-4BA0-BECE-1996CAD59EC3}" destId="{CE191F30-DF4C-4E1F-950A-7789F9295F15}" srcOrd="1" destOrd="0" parTransId="{36D6BC83-4BE0-460D-BA75-DCC102F937EF}" sibTransId="{A7663913-8062-4D7D-B5B7-A3F4AE506D13}"/>
    <dgm:cxn modelId="{98A91843-834B-4A97-9A37-0BDEADE874D3}" type="presOf" srcId="{CE191F30-DF4C-4E1F-950A-7789F9295F15}" destId="{D3E8DFD2-ACCC-448F-A0EA-E2A8A6E5C467}" srcOrd="0" destOrd="1" presId="urn:microsoft.com/office/officeart/2005/8/layout/hProcess7"/>
    <dgm:cxn modelId="{1B2C7C65-F566-4D62-9C7E-9AEA0E1B6B9D}" type="presOf" srcId="{1611E45B-72D4-418E-85AA-67E7AB0FF8EA}" destId="{8FAA8BF5-AA1A-4C39-9088-EF39EE379FB2}" srcOrd="0" destOrd="0" presId="urn:microsoft.com/office/officeart/2005/8/layout/hProcess7"/>
    <dgm:cxn modelId="{F8F3D565-E7DF-4F9D-A86D-7A2BC785935A}" type="presOf" srcId="{C15715E3-158C-41FC-9786-9ADF5CC9EE09}" destId="{3EFFD14D-4B35-479A-BA95-BD15C9C8DEFF}" srcOrd="0" destOrd="0" presId="urn:microsoft.com/office/officeart/2005/8/layout/hProcess7"/>
    <dgm:cxn modelId="{9E5FEC65-9763-49C7-8B76-046C3982CBD4}" type="presOf" srcId="{75754F4D-EF4B-4368-906E-F93A0529727B}" destId="{CF86EB12-84E8-4619-8F8F-26C6DED67A2B}" srcOrd="0" destOrd="0" presId="urn:microsoft.com/office/officeart/2005/8/layout/hProcess7"/>
    <dgm:cxn modelId="{B7B7BE6A-09C2-4C12-B927-F47AF468643D}" srcId="{75754F4D-EF4B-4368-906E-F93A0529727B}" destId="{5A4E9CA2-C706-4640-84AA-27549B4201D1}" srcOrd="3" destOrd="0" parTransId="{1942E653-4751-4FCE-B4B8-2DF406C8696B}" sibTransId="{153AAEF3-EC1B-45E3-96F4-7B3605B314F9}"/>
    <dgm:cxn modelId="{0CCA7E6C-5337-4C7E-AD31-57440BDF6C11}" srcId="{749EAA33-4034-4BA0-BECE-1996CAD59EC3}" destId="{BEAD0B82-6CC3-40A8-B0A2-0D2FED63B37B}" srcOrd="2" destOrd="0" parTransId="{5E8369FD-CAAD-4D35-963D-EABF550EE025}" sibTransId="{2DA60453-0700-4CAB-A82F-6B287F5DFFB2}"/>
    <dgm:cxn modelId="{6771796F-28A0-4451-AAA7-2EA4AA6EC4CE}" srcId="{92D22EB8-FA94-4BFF-9ACC-0EE474CBDE04}" destId="{E4968217-35E0-4079-BE8F-7844CB3819EA}" srcOrd="5" destOrd="0" parTransId="{30C55199-1DF2-4D56-95D6-4C32E5D60BDF}" sibTransId="{648E749E-3290-45B8-8730-284DAC796CBB}"/>
    <dgm:cxn modelId="{4AE43E52-D49F-4154-80FD-B0900782A39B}" srcId="{75754F4D-EF4B-4368-906E-F93A0529727B}" destId="{67D90977-03B7-4888-8C92-C3D7DC1F25BE}" srcOrd="5" destOrd="0" parTransId="{5C27FDE9-35B0-4190-A39F-1E8FC08B10FF}" sibTransId="{B73D4EE1-BE3C-4F7C-A0D6-23C124A2ABC3}"/>
    <dgm:cxn modelId="{D4F9FE52-867C-448A-8F6C-F06058CB2579}" type="presOf" srcId="{749EAA33-4034-4BA0-BECE-1996CAD59EC3}" destId="{E4C67FC4-2D33-44D4-9619-1722D1CF9861}" srcOrd="1" destOrd="0" presId="urn:microsoft.com/office/officeart/2005/8/layout/hProcess7"/>
    <dgm:cxn modelId="{2EAE4573-501F-49B0-89CC-654C9CE4051C}" type="presOf" srcId="{EB840DBC-CFB1-48C0-9D6B-6CBF0DD5E6AA}" destId="{D3E8DFD2-ACCC-448F-A0EA-E2A8A6E5C467}" srcOrd="0" destOrd="0" presId="urn:microsoft.com/office/officeart/2005/8/layout/hProcess7"/>
    <dgm:cxn modelId="{1FB4B355-F1EF-4437-BEAD-C3CD20465A97}" srcId="{75754F4D-EF4B-4368-906E-F93A0529727B}" destId="{4374DA52-681F-4E07-BE93-FE566EA737E3}" srcOrd="1" destOrd="0" parTransId="{4B656AE8-2D28-4888-99B4-FB1AFBBF1711}" sibTransId="{D3FB0711-66C7-40CA-8562-A038DE36716C}"/>
    <dgm:cxn modelId="{B2522657-FE14-48A4-AA5C-97CBE24BC395}" srcId="{75754F4D-EF4B-4368-906E-F93A0529727B}" destId="{828E350E-5EC1-4EE0-B364-3FE252A74490}" srcOrd="0" destOrd="0" parTransId="{270CAFFD-9CD2-4613-83E7-70E55D4FD854}" sibTransId="{3BC2EF20-7381-469D-BB85-9F58537B845E}"/>
    <dgm:cxn modelId="{B1DAFF78-8121-4443-83DD-7580B820901D}" srcId="{92D22EB8-FA94-4BFF-9ACC-0EE474CBDE04}" destId="{9E85BF56-1086-4D61-853E-05DCD90AE0C0}" srcOrd="3" destOrd="0" parTransId="{8C36D1A7-0D8A-4FF9-8373-807CA5798C48}" sibTransId="{AC81E85F-997A-4B6F-AC35-CDBC15AF928C}"/>
    <dgm:cxn modelId="{91EE2D7B-DFCD-42BD-A510-7931BC4666FB}" type="presOf" srcId="{4374DA52-681F-4E07-BE93-FE566EA737E3}" destId="{EE45DD70-2F56-47D5-A532-A6D1730C550B}" srcOrd="0" destOrd="1" presId="urn:microsoft.com/office/officeart/2005/8/layout/hProcess7"/>
    <dgm:cxn modelId="{71D4A686-DC93-4E4F-B2C8-F95163580D22}" type="presOf" srcId="{8AAC7879-C661-4C10-8B59-0D9442B41854}" destId="{E4EE7111-F7BB-41F3-B4B0-420E3F96C5DA}" srcOrd="0" destOrd="0" presId="urn:microsoft.com/office/officeart/2005/8/layout/hProcess7"/>
    <dgm:cxn modelId="{1E0E6492-55A3-4414-B703-45B500303D25}" srcId="{92D22EB8-FA94-4BFF-9ACC-0EE474CBDE04}" destId="{749EAA33-4034-4BA0-BECE-1996CAD59EC3}" srcOrd="1" destOrd="0" parTransId="{9F5ABA73-0F37-4B40-BC4A-237C7E2D196B}" sibTransId="{684E0D9C-78F5-4CD7-A0B9-7797909C218C}"/>
    <dgm:cxn modelId="{1DA51494-F10D-4687-AC22-391041D250B7}" srcId="{9E85BF56-1086-4D61-853E-05DCD90AE0C0}" destId="{D33B4EFC-F036-4D91-BF00-03F67B65265F}" srcOrd="1" destOrd="0" parTransId="{CDB7D75B-AA74-436B-B138-1C347D756DB1}" sibTransId="{CBFBAFCB-29CA-423E-8D9F-D8C477EE9D17}"/>
    <dgm:cxn modelId="{BB8D2099-4581-48FD-9804-2750EA915D8F}" type="presOf" srcId="{75754F4D-EF4B-4368-906E-F93A0529727B}" destId="{990880DD-F16B-418F-A9FE-B7BFD4EB5C55}" srcOrd="1" destOrd="0" presId="urn:microsoft.com/office/officeart/2005/8/layout/hProcess7"/>
    <dgm:cxn modelId="{1CEB09A2-5E61-4850-9B9D-352B25FF3F46}" type="presOf" srcId="{6DDE95D7-5A99-4782-AB8C-7E4C20003642}" destId="{EE45DD70-2F56-47D5-A532-A6D1730C550B}" srcOrd="0" destOrd="4" presId="urn:microsoft.com/office/officeart/2005/8/layout/hProcess7"/>
    <dgm:cxn modelId="{2659DCA4-AECC-47B2-BE0A-B8464E534342}" type="presOf" srcId="{165D2ABF-693D-4059-9A82-AB35221F0FCB}" destId="{32FC6C54-6657-455A-940B-07C1410B6F95}" srcOrd="0" destOrd="0" presId="urn:microsoft.com/office/officeart/2005/8/layout/hProcess7"/>
    <dgm:cxn modelId="{DFF48CA6-35E4-4F84-9FEB-349434F22505}" srcId="{92D22EB8-FA94-4BFF-9ACC-0EE474CBDE04}" destId="{8AAC7879-C661-4C10-8B59-0D9442B41854}" srcOrd="4" destOrd="0" parTransId="{306D94EA-7761-4B04-9FC0-7714D82BE02E}" sibTransId="{40082547-0BF8-46DC-9653-CA96C0F6386E}"/>
    <dgm:cxn modelId="{7A0BA8A8-7C67-4F2A-AA46-13F39107576A}" type="presOf" srcId="{39B56357-D2A9-49B4-B0B4-355E608437B5}" destId="{2AB8B9D0-CFF1-4595-9D48-9B5D55E5A570}" srcOrd="0" destOrd="1" presId="urn:microsoft.com/office/officeart/2005/8/layout/hProcess7"/>
    <dgm:cxn modelId="{E93083AA-0CCB-47AA-90FB-86D2E081D333}" type="presOf" srcId="{651CCA50-6C3C-4B00-810A-A78B1EB3C42D}" destId="{8FAA8BF5-AA1A-4C39-9088-EF39EE379FB2}" srcOrd="0" destOrd="1" presId="urn:microsoft.com/office/officeart/2005/8/layout/hProcess7"/>
    <dgm:cxn modelId="{337F03B7-970D-4E63-AC2E-E42D1129A1F5}" type="presOf" srcId="{4B4B8D8E-145B-41B1-BD1F-AC1ED6FF00E2}" destId="{EE45DD70-2F56-47D5-A532-A6D1730C550B}" srcOrd="0" destOrd="2" presId="urn:microsoft.com/office/officeart/2005/8/layout/hProcess7"/>
    <dgm:cxn modelId="{925EC5B8-DB0C-4ADB-A950-4E16797C06F6}" srcId="{75754F4D-EF4B-4368-906E-F93A0529727B}" destId="{6DDE95D7-5A99-4782-AB8C-7E4C20003642}" srcOrd="4" destOrd="0" parTransId="{9712B3D2-6ED2-4A9F-9CDA-C159D3CCD3E5}" sibTransId="{AFAFE188-DE08-4349-8643-FB493486A9B6}"/>
    <dgm:cxn modelId="{A71862C1-38B1-457C-9F45-FEBE9F3573C9}" type="presOf" srcId="{6C031447-4F04-47A4-87F0-AD99465AEBAA}" destId="{2AB8B9D0-CFF1-4595-9D48-9B5D55E5A570}" srcOrd="0" destOrd="0" presId="urn:microsoft.com/office/officeart/2005/8/layout/hProcess7"/>
    <dgm:cxn modelId="{41AF51C1-B558-4004-BD19-2D76D98A4BA0}" srcId="{E4968217-35E0-4079-BE8F-7844CB3819EA}" destId="{1611E45B-72D4-418E-85AA-67E7AB0FF8EA}" srcOrd="0" destOrd="0" parTransId="{A575EB72-4692-4DE9-BF7F-47DD2324BF26}" sibTransId="{C3F6718E-3C28-4897-9A71-F91BB1A20DFB}"/>
    <dgm:cxn modelId="{72DA83C9-82AF-4A02-81D3-8F2E758EFCC6}" srcId="{749EAA33-4034-4BA0-BECE-1996CAD59EC3}" destId="{BBDF17C4-A423-4DD4-A06D-C224EC66226E}" srcOrd="3" destOrd="0" parTransId="{AECDF053-86A6-4327-B9E6-332462337245}" sibTransId="{7A843087-374E-4FB8-AC18-1D3A22214380}"/>
    <dgm:cxn modelId="{1D4C21CD-ACD6-46C7-8C54-739258703196}" type="presOf" srcId="{9E85BF56-1086-4D61-853E-05DCD90AE0C0}" destId="{2E336ED0-157E-46ED-9A99-A2238FCFA7E6}" srcOrd="0" destOrd="0" presId="urn:microsoft.com/office/officeart/2005/8/layout/hProcess7"/>
    <dgm:cxn modelId="{5D39CACD-DE29-4EDE-96E0-CF376266673A}" type="presOf" srcId="{E4968217-35E0-4079-BE8F-7844CB3819EA}" destId="{C0317362-6176-4049-B199-BB0714408182}" srcOrd="1" destOrd="0" presId="urn:microsoft.com/office/officeart/2005/8/layout/hProcess7"/>
    <dgm:cxn modelId="{0BC07CD0-81E1-42B8-A9F9-37B9AD85A2EC}" type="presOf" srcId="{8AAC7879-C661-4C10-8B59-0D9442B41854}" destId="{254DCAF5-CA8B-4438-AD64-FD75C6E17AD2}" srcOrd="1" destOrd="0" presId="urn:microsoft.com/office/officeart/2005/8/layout/hProcess7"/>
    <dgm:cxn modelId="{B599C0DB-7E08-4AAB-8091-62EF159EDE5A}" srcId="{165D2ABF-693D-4059-9A82-AB35221F0FCB}" destId="{6C031447-4F04-47A4-87F0-AD99465AEBAA}" srcOrd="0" destOrd="0" parTransId="{E8D571A1-A3A9-481A-B27C-BCF284EDC2AC}" sibTransId="{F7D89062-A5B5-4D36-962A-3AF64BF93647}"/>
    <dgm:cxn modelId="{D7DA43DF-9363-46EE-B013-9B7EA93AA16F}" srcId="{8AAC7879-C661-4C10-8B59-0D9442B41854}" destId="{C15715E3-158C-41FC-9786-9ADF5CC9EE09}" srcOrd="0" destOrd="0" parTransId="{582ACCF2-7606-4B22-888F-09B6C351F80B}" sibTransId="{9508F112-405B-4F99-AAE2-07C6778465AE}"/>
    <dgm:cxn modelId="{635BFAE1-D867-435A-8382-0E3FB9B7ADC6}" type="presOf" srcId="{D33B4EFC-F036-4D91-BF00-03F67B65265F}" destId="{EE6BB7EA-4585-45D5-B6FA-6EEF9D8EFA09}" srcOrd="0" destOrd="1" presId="urn:microsoft.com/office/officeart/2005/8/layout/hProcess7"/>
    <dgm:cxn modelId="{88AE77E7-8BFC-467F-AE45-D0FB3B4956C6}" srcId="{9E85BF56-1086-4D61-853E-05DCD90AE0C0}" destId="{5A5198BA-89AF-4A2C-B7BF-D51F631F2349}" srcOrd="0" destOrd="0" parTransId="{27501793-CA9F-44EB-A007-54303C875CDD}" sibTransId="{69FC3A49-0147-456B-A1DD-A7AE729CB625}"/>
    <dgm:cxn modelId="{5AF60AEE-12B0-4873-86E4-7B503A76E7CA}" srcId="{E4968217-35E0-4079-BE8F-7844CB3819EA}" destId="{651CCA50-6C3C-4B00-810A-A78B1EB3C42D}" srcOrd="1" destOrd="0" parTransId="{30A1E393-3C9D-4CBB-82AE-527FE74743FE}" sibTransId="{478FA006-8A07-46F7-966B-12D0C46671F6}"/>
    <dgm:cxn modelId="{9E769AEF-5349-4A32-B6AE-A565BBC4D06F}" type="presOf" srcId="{92D22EB8-FA94-4BFF-9ACC-0EE474CBDE04}" destId="{5DB7F2B4-ED90-4B71-85A1-61FA499C539D}" srcOrd="0" destOrd="0" presId="urn:microsoft.com/office/officeart/2005/8/layout/hProcess7"/>
    <dgm:cxn modelId="{B24E31F1-3F73-42F5-A8E4-588A3BBF55F5}" srcId="{92D22EB8-FA94-4BFF-9ACC-0EE474CBDE04}" destId="{165D2ABF-693D-4059-9A82-AB35221F0FCB}" srcOrd="2" destOrd="0" parTransId="{6D836571-FD57-48B9-B18F-0E050E0F8E1A}" sibTransId="{9AAFBBE8-72F2-4D01-82D9-A4267D5C949E}"/>
    <dgm:cxn modelId="{B90AE1F3-5174-49F3-B1F2-2E9A221FC371}" type="presOf" srcId="{E4968217-35E0-4079-BE8F-7844CB3819EA}" destId="{2856026B-0C5C-4499-80AF-754A4CEA131E}" srcOrd="0" destOrd="0" presId="urn:microsoft.com/office/officeart/2005/8/layout/hProcess7"/>
    <dgm:cxn modelId="{DC0182FB-26F7-4F65-A915-DF544AA6EC91}" type="presOf" srcId="{9E85BF56-1086-4D61-853E-05DCD90AE0C0}" destId="{F980D9B0-1806-40A9-B33E-C5353E46D618}" srcOrd="1" destOrd="0" presId="urn:microsoft.com/office/officeart/2005/8/layout/hProcess7"/>
    <dgm:cxn modelId="{621EEAFD-C646-4693-A061-9581E3671B58}" type="presOf" srcId="{BEAD0B82-6CC3-40A8-B0A2-0D2FED63B37B}" destId="{D3E8DFD2-ACCC-448F-A0EA-E2A8A6E5C467}" srcOrd="0" destOrd="2" presId="urn:microsoft.com/office/officeart/2005/8/layout/hProcess7"/>
    <dgm:cxn modelId="{AE329D9A-999D-415E-8C08-46B65DCEA8F7}" type="presParOf" srcId="{5DB7F2B4-ED90-4B71-85A1-61FA499C539D}" destId="{DE045DD6-0A2D-44B3-925D-E8DC3481519A}" srcOrd="0" destOrd="0" presId="urn:microsoft.com/office/officeart/2005/8/layout/hProcess7"/>
    <dgm:cxn modelId="{A8B32F1D-DA24-4AC2-952D-1254C0C7740C}" type="presParOf" srcId="{DE045DD6-0A2D-44B3-925D-E8DC3481519A}" destId="{CF86EB12-84E8-4619-8F8F-26C6DED67A2B}" srcOrd="0" destOrd="0" presId="urn:microsoft.com/office/officeart/2005/8/layout/hProcess7"/>
    <dgm:cxn modelId="{B519AB93-0681-4ABA-994D-5FB27072B884}" type="presParOf" srcId="{DE045DD6-0A2D-44B3-925D-E8DC3481519A}" destId="{990880DD-F16B-418F-A9FE-B7BFD4EB5C55}" srcOrd="1" destOrd="0" presId="urn:microsoft.com/office/officeart/2005/8/layout/hProcess7"/>
    <dgm:cxn modelId="{D2933C8A-318B-4743-A6F8-502C3C0966FF}" type="presParOf" srcId="{DE045DD6-0A2D-44B3-925D-E8DC3481519A}" destId="{EE45DD70-2F56-47D5-A532-A6D1730C550B}" srcOrd="2" destOrd="0" presId="urn:microsoft.com/office/officeart/2005/8/layout/hProcess7"/>
    <dgm:cxn modelId="{BA704909-3814-447F-8F8C-13798BBE34C9}" type="presParOf" srcId="{5DB7F2B4-ED90-4B71-85A1-61FA499C539D}" destId="{7CA35E37-A182-4DC4-A60E-021DD01BDED4}" srcOrd="1" destOrd="0" presId="urn:microsoft.com/office/officeart/2005/8/layout/hProcess7"/>
    <dgm:cxn modelId="{3D75B858-562D-4854-9A70-DD93A8D914C9}" type="presParOf" srcId="{5DB7F2B4-ED90-4B71-85A1-61FA499C539D}" destId="{606E8706-22F0-4779-AADF-CE2D6A8E9E12}" srcOrd="2" destOrd="0" presId="urn:microsoft.com/office/officeart/2005/8/layout/hProcess7"/>
    <dgm:cxn modelId="{F243704B-D90E-4BA4-A79E-F91C061E1C3A}" type="presParOf" srcId="{606E8706-22F0-4779-AADF-CE2D6A8E9E12}" destId="{7802BF4D-ABFD-4713-B3C9-8214D3DD6F2B}" srcOrd="0" destOrd="0" presId="urn:microsoft.com/office/officeart/2005/8/layout/hProcess7"/>
    <dgm:cxn modelId="{A58A6537-CAEE-4899-BFD0-B79E68C89530}" type="presParOf" srcId="{606E8706-22F0-4779-AADF-CE2D6A8E9E12}" destId="{0CF3D6F8-149C-44B3-867D-D04845108E78}" srcOrd="1" destOrd="0" presId="urn:microsoft.com/office/officeart/2005/8/layout/hProcess7"/>
    <dgm:cxn modelId="{9DF7BB88-AFCF-47AC-824E-FC984700E870}" type="presParOf" srcId="{606E8706-22F0-4779-AADF-CE2D6A8E9E12}" destId="{2D1695FD-C92B-4FA0-AD54-278A13F06B9C}" srcOrd="2" destOrd="0" presId="urn:microsoft.com/office/officeart/2005/8/layout/hProcess7"/>
    <dgm:cxn modelId="{7CB84DDE-3F8E-4D5B-9D34-145207C02E62}" type="presParOf" srcId="{5DB7F2B4-ED90-4B71-85A1-61FA499C539D}" destId="{20C3B149-D161-4AAB-8B13-545800C93000}" srcOrd="3" destOrd="0" presId="urn:microsoft.com/office/officeart/2005/8/layout/hProcess7"/>
    <dgm:cxn modelId="{964E1E28-1EDF-4083-B370-1229DD1745DC}" type="presParOf" srcId="{5DB7F2B4-ED90-4B71-85A1-61FA499C539D}" destId="{CDCE699D-B672-46F1-9D3D-3C0FA54504A2}" srcOrd="4" destOrd="0" presId="urn:microsoft.com/office/officeart/2005/8/layout/hProcess7"/>
    <dgm:cxn modelId="{5917A9BD-D098-40FE-89BE-6650BB7B2B38}" type="presParOf" srcId="{CDCE699D-B672-46F1-9D3D-3C0FA54504A2}" destId="{475E1E40-B945-45CF-ACDC-3DBDA9DDD2B2}" srcOrd="0" destOrd="0" presId="urn:microsoft.com/office/officeart/2005/8/layout/hProcess7"/>
    <dgm:cxn modelId="{D4556797-9191-4818-91A1-F114478BE64F}" type="presParOf" srcId="{CDCE699D-B672-46F1-9D3D-3C0FA54504A2}" destId="{E4C67FC4-2D33-44D4-9619-1722D1CF9861}" srcOrd="1" destOrd="0" presId="urn:microsoft.com/office/officeart/2005/8/layout/hProcess7"/>
    <dgm:cxn modelId="{816AF550-16FD-43F7-BACD-8C5712FD8261}" type="presParOf" srcId="{CDCE699D-B672-46F1-9D3D-3C0FA54504A2}" destId="{D3E8DFD2-ACCC-448F-A0EA-E2A8A6E5C467}" srcOrd="2" destOrd="0" presId="urn:microsoft.com/office/officeart/2005/8/layout/hProcess7"/>
    <dgm:cxn modelId="{D357D70B-0E00-4188-8720-40B1AF10521E}" type="presParOf" srcId="{5DB7F2B4-ED90-4B71-85A1-61FA499C539D}" destId="{376ABB99-5628-405C-845A-FC7094451905}" srcOrd="5" destOrd="0" presId="urn:microsoft.com/office/officeart/2005/8/layout/hProcess7"/>
    <dgm:cxn modelId="{351AC7BF-ADA4-4E47-A3BE-BB627C0BD08E}" type="presParOf" srcId="{5DB7F2B4-ED90-4B71-85A1-61FA499C539D}" destId="{B5B0BF3C-E273-4191-AAFE-D7EF3491D7D1}" srcOrd="6" destOrd="0" presId="urn:microsoft.com/office/officeart/2005/8/layout/hProcess7"/>
    <dgm:cxn modelId="{30E55180-3789-413C-AC23-71D40106548B}" type="presParOf" srcId="{B5B0BF3C-E273-4191-AAFE-D7EF3491D7D1}" destId="{5A57FC9A-5803-43F5-AC8C-3B964D0E4A91}" srcOrd="0" destOrd="0" presId="urn:microsoft.com/office/officeart/2005/8/layout/hProcess7"/>
    <dgm:cxn modelId="{B6B9558D-5004-4992-8252-1429E26B456E}" type="presParOf" srcId="{B5B0BF3C-E273-4191-AAFE-D7EF3491D7D1}" destId="{8DFA05F8-3982-45C8-A2F3-F6918EDC00D3}" srcOrd="1" destOrd="0" presId="urn:microsoft.com/office/officeart/2005/8/layout/hProcess7"/>
    <dgm:cxn modelId="{9CF6AF76-4C07-495C-A4D7-35CFEC1AA9BF}" type="presParOf" srcId="{B5B0BF3C-E273-4191-AAFE-D7EF3491D7D1}" destId="{89DC4196-37FD-45B8-970F-686A127CF6FC}" srcOrd="2" destOrd="0" presId="urn:microsoft.com/office/officeart/2005/8/layout/hProcess7"/>
    <dgm:cxn modelId="{1B3A97B7-1110-42E5-88E8-B5CF868AEA08}" type="presParOf" srcId="{5DB7F2B4-ED90-4B71-85A1-61FA499C539D}" destId="{6AF7E016-143E-40AF-AAD9-C9D6222B471F}" srcOrd="7" destOrd="0" presId="urn:microsoft.com/office/officeart/2005/8/layout/hProcess7"/>
    <dgm:cxn modelId="{A21B2D2B-01F1-44EF-B36E-BC6A7F44AB10}" type="presParOf" srcId="{5DB7F2B4-ED90-4B71-85A1-61FA499C539D}" destId="{C02448CA-DAE3-4461-8DDC-30CE338EFD24}" srcOrd="8" destOrd="0" presId="urn:microsoft.com/office/officeart/2005/8/layout/hProcess7"/>
    <dgm:cxn modelId="{CD1E8940-74A7-47E5-93D8-218E1573F684}" type="presParOf" srcId="{C02448CA-DAE3-4461-8DDC-30CE338EFD24}" destId="{32FC6C54-6657-455A-940B-07C1410B6F95}" srcOrd="0" destOrd="0" presId="urn:microsoft.com/office/officeart/2005/8/layout/hProcess7"/>
    <dgm:cxn modelId="{B28BF9E4-FEA7-4AF2-9C2A-9DA93C2C6DD2}" type="presParOf" srcId="{C02448CA-DAE3-4461-8DDC-30CE338EFD24}" destId="{BF6D9B3B-6E3D-4097-91B0-8CF7DF28DD4E}" srcOrd="1" destOrd="0" presId="urn:microsoft.com/office/officeart/2005/8/layout/hProcess7"/>
    <dgm:cxn modelId="{4AB111FA-BCFB-4F89-AB66-92677E12FD3D}" type="presParOf" srcId="{C02448CA-DAE3-4461-8DDC-30CE338EFD24}" destId="{2AB8B9D0-CFF1-4595-9D48-9B5D55E5A570}" srcOrd="2" destOrd="0" presId="urn:microsoft.com/office/officeart/2005/8/layout/hProcess7"/>
    <dgm:cxn modelId="{E0076858-E6C2-447F-9762-26EE51625B16}" type="presParOf" srcId="{5DB7F2B4-ED90-4B71-85A1-61FA499C539D}" destId="{64DFBB8C-FAB6-46DF-9460-4F44C6ECCCAD}" srcOrd="9" destOrd="0" presId="urn:microsoft.com/office/officeart/2005/8/layout/hProcess7"/>
    <dgm:cxn modelId="{83BA39E8-DF99-4B2B-9956-0F6A6AE35D60}" type="presParOf" srcId="{5DB7F2B4-ED90-4B71-85A1-61FA499C539D}" destId="{6040E24A-0D3E-4A0B-916E-47FF4DFE5EC1}" srcOrd="10" destOrd="0" presId="urn:microsoft.com/office/officeart/2005/8/layout/hProcess7"/>
    <dgm:cxn modelId="{6E754ED5-74D6-4BEB-BE59-279356B874A3}" type="presParOf" srcId="{6040E24A-0D3E-4A0B-916E-47FF4DFE5EC1}" destId="{E46E5CF3-5572-4774-B2B2-55659DD34047}" srcOrd="0" destOrd="0" presId="urn:microsoft.com/office/officeart/2005/8/layout/hProcess7"/>
    <dgm:cxn modelId="{B6FA5605-0020-49A6-AD01-B16B20CDF2DC}" type="presParOf" srcId="{6040E24A-0D3E-4A0B-916E-47FF4DFE5EC1}" destId="{A5913E9A-898A-45EE-96DF-21C29F4AB96E}" srcOrd="1" destOrd="0" presId="urn:microsoft.com/office/officeart/2005/8/layout/hProcess7"/>
    <dgm:cxn modelId="{28F4ED1E-169A-4A73-B1B4-FE60BD7BDB84}" type="presParOf" srcId="{6040E24A-0D3E-4A0B-916E-47FF4DFE5EC1}" destId="{413854D0-A7D8-4D89-A2B6-3976349402BC}" srcOrd="2" destOrd="0" presId="urn:microsoft.com/office/officeart/2005/8/layout/hProcess7"/>
    <dgm:cxn modelId="{44F526B0-1968-4AED-A4DD-8A38D658CC71}" type="presParOf" srcId="{5DB7F2B4-ED90-4B71-85A1-61FA499C539D}" destId="{25890B20-06BE-41BA-8788-327B892DC2E5}" srcOrd="11" destOrd="0" presId="urn:microsoft.com/office/officeart/2005/8/layout/hProcess7"/>
    <dgm:cxn modelId="{81F60398-A5CA-49BA-BEFA-42966A9E0C3E}" type="presParOf" srcId="{5DB7F2B4-ED90-4B71-85A1-61FA499C539D}" destId="{6FD0B5BA-7A33-43F0-9BDE-2A0CBD2B2F8C}" srcOrd="12" destOrd="0" presId="urn:microsoft.com/office/officeart/2005/8/layout/hProcess7"/>
    <dgm:cxn modelId="{2A803E45-47B5-410D-A08C-6687D3C774BE}" type="presParOf" srcId="{6FD0B5BA-7A33-43F0-9BDE-2A0CBD2B2F8C}" destId="{2E336ED0-157E-46ED-9A99-A2238FCFA7E6}" srcOrd="0" destOrd="0" presId="urn:microsoft.com/office/officeart/2005/8/layout/hProcess7"/>
    <dgm:cxn modelId="{B35F8C99-E53A-4770-8E1D-934BCEBB2C5D}" type="presParOf" srcId="{6FD0B5BA-7A33-43F0-9BDE-2A0CBD2B2F8C}" destId="{F980D9B0-1806-40A9-B33E-C5353E46D618}" srcOrd="1" destOrd="0" presId="urn:microsoft.com/office/officeart/2005/8/layout/hProcess7"/>
    <dgm:cxn modelId="{873BCC8F-7881-4CAE-AB55-82775BC4C9AC}" type="presParOf" srcId="{6FD0B5BA-7A33-43F0-9BDE-2A0CBD2B2F8C}" destId="{EE6BB7EA-4585-45D5-B6FA-6EEF9D8EFA09}" srcOrd="2" destOrd="0" presId="urn:microsoft.com/office/officeart/2005/8/layout/hProcess7"/>
    <dgm:cxn modelId="{ED2D6E7E-CEB0-449C-92A4-4046FE40879B}" type="presParOf" srcId="{5DB7F2B4-ED90-4B71-85A1-61FA499C539D}" destId="{BB676C9A-A503-474C-B17B-EE41D443AA72}" srcOrd="13" destOrd="0" presId="urn:microsoft.com/office/officeart/2005/8/layout/hProcess7"/>
    <dgm:cxn modelId="{2C1D566E-785B-4811-9641-9CBD9F04C8F3}" type="presParOf" srcId="{5DB7F2B4-ED90-4B71-85A1-61FA499C539D}" destId="{C9D16057-3A41-4715-9670-D612F253D952}" srcOrd="14" destOrd="0" presId="urn:microsoft.com/office/officeart/2005/8/layout/hProcess7"/>
    <dgm:cxn modelId="{DB17EFFD-3127-49A9-BE8A-A7D373927B5C}" type="presParOf" srcId="{C9D16057-3A41-4715-9670-D612F253D952}" destId="{0F97E519-1BD9-4317-9A91-0D88CB8132F1}" srcOrd="0" destOrd="0" presId="urn:microsoft.com/office/officeart/2005/8/layout/hProcess7"/>
    <dgm:cxn modelId="{B78EBC6B-7943-458D-AA18-DE08E67BC178}" type="presParOf" srcId="{C9D16057-3A41-4715-9670-D612F253D952}" destId="{84C7CDCA-6AF4-4B6B-B86B-7BDC80C3FF7E}" srcOrd="1" destOrd="0" presId="urn:microsoft.com/office/officeart/2005/8/layout/hProcess7"/>
    <dgm:cxn modelId="{3C69C743-3DCA-40D2-AA2A-3F01A665C5A9}" type="presParOf" srcId="{C9D16057-3A41-4715-9670-D612F253D952}" destId="{A0F0D51F-D293-4D1F-913B-31DE941D1A09}" srcOrd="2" destOrd="0" presId="urn:microsoft.com/office/officeart/2005/8/layout/hProcess7"/>
    <dgm:cxn modelId="{536F17F9-9212-4E01-B738-BC22838B5480}" type="presParOf" srcId="{5DB7F2B4-ED90-4B71-85A1-61FA499C539D}" destId="{1A673769-32B8-4335-984A-5A20E3A3B233}" srcOrd="15" destOrd="0" presId="urn:microsoft.com/office/officeart/2005/8/layout/hProcess7"/>
    <dgm:cxn modelId="{AF670DB0-A07C-46E8-8AD7-94420F68A735}" type="presParOf" srcId="{5DB7F2B4-ED90-4B71-85A1-61FA499C539D}" destId="{136411F4-1270-4208-986F-626C8A033C93}" srcOrd="16" destOrd="0" presId="urn:microsoft.com/office/officeart/2005/8/layout/hProcess7"/>
    <dgm:cxn modelId="{5F656CE1-7C18-4DDC-BAA5-FEB6DA98C75F}" type="presParOf" srcId="{136411F4-1270-4208-986F-626C8A033C93}" destId="{E4EE7111-F7BB-41F3-B4B0-420E3F96C5DA}" srcOrd="0" destOrd="0" presId="urn:microsoft.com/office/officeart/2005/8/layout/hProcess7"/>
    <dgm:cxn modelId="{73684D44-1080-48FC-8565-6051CD13B601}" type="presParOf" srcId="{136411F4-1270-4208-986F-626C8A033C93}" destId="{254DCAF5-CA8B-4438-AD64-FD75C6E17AD2}" srcOrd="1" destOrd="0" presId="urn:microsoft.com/office/officeart/2005/8/layout/hProcess7"/>
    <dgm:cxn modelId="{8929EDFB-8083-4251-9435-F440B7548B78}" type="presParOf" srcId="{136411F4-1270-4208-986F-626C8A033C93}" destId="{3EFFD14D-4B35-479A-BA95-BD15C9C8DEFF}" srcOrd="2" destOrd="0" presId="urn:microsoft.com/office/officeart/2005/8/layout/hProcess7"/>
    <dgm:cxn modelId="{F54CC33A-C2AE-4B12-94D8-EA580A1459F9}" type="presParOf" srcId="{5DB7F2B4-ED90-4B71-85A1-61FA499C539D}" destId="{745EE988-71EF-418F-A6F7-FF2348151657}" srcOrd="17" destOrd="0" presId="urn:microsoft.com/office/officeart/2005/8/layout/hProcess7"/>
    <dgm:cxn modelId="{3D923297-7C66-43FA-BBF2-C40AC0E29588}" type="presParOf" srcId="{5DB7F2B4-ED90-4B71-85A1-61FA499C539D}" destId="{21FE6E5D-EBAA-473A-AAFF-A0D4201EF097}" srcOrd="18" destOrd="0" presId="urn:microsoft.com/office/officeart/2005/8/layout/hProcess7"/>
    <dgm:cxn modelId="{A17B2779-F661-4808-BE50-F2A69F04F0B3}" type="presParOf" srcId="{21FE6E5D-EBAA-473A-AAFF-A0D4201EF097}" destId="{BC17E4AB-7055-4583-8334-07C5EFE01ED5}" srcOrd="0" destOrd="0" presId="urn:microsoft.com/office/officeart/2005/8/layout/hProcess7"/>
    <dgm:cxn modelId="{528EFD4C-AA27-4155-B391-19E126164568}" type="presParOf" srcId="{21FE6E5D-EBAA-473A-AAFF-A0D4201EF097}" destId="{65796A7B-766F-49B9-9950-3EEF2DECFC6E}" srcOrd="1" destOrd="0" presId="urn:microsoft.com/office/officeart/2005/8/layout/hProcess7"/>
    <dgm:cxn modelId="{D8B241B2-AA3E-400F-8E37-7D5F0A15A3A5}" type="presParOf" srcId="{21FE6E5D-EBAA-473A-AAFF-A0D4201EF097}" destId="{AD6CB6FF-45EC-4AF8-86A1-EDC955F58700}" srcOrd="2" destOrd="0" presId="urn:microsoft.com/office/officeart/2005/8/layout/hProcess7"/>
    <dgm:cxn modelId="{AC04651B-0ADC-4CE3-82B0-B672B00DFCC5}" type="presParOf" srcId="{5DB7F2B4-ED90-4B71-85A1-61FA499C539D}" destId="{827CBBF5-B402-4763-A7FA-14B086D7354F}" srcOrd="19" destOrd="0" presId="urn:microsoft.com/office/officeart/2005/8/layout/hProcess7"/>
    <dgm:cxn modelId="{AA8E30C1-DE9B-434F-88D6-D4071447A3C9}" type="presParOf" srcId="{5DB7F2B4-ED90-4B71-85A1-61FA499C539D}" destId="{4DD23C1B-1C4B-4288-BE01-B09FFA6EB2DC}" srcOrd="20" destOrd="0" presId="urn:microsoft.com/office/officeart/2005/8/layout/hProcess7"/>
    <dgm:cxn modelId="{D9BCC889-80FE-4B8A-BB7D-39C3B64ADC53}" type="presParOf" srcId="{4DD23C1B-1C4B-4288-BE01-B09FFA6EB2DC}" destId="{2856026B-0C5C-4499-80AF-754A4CEA131E}" srcOrd="0" destOrd="0" presId="urn:microsoft.com/office/officeart/2005/8/layout/hProcess7"/>
    <dgm:cxn modelId="{3491D30C-E8E3-4E3C-9184-3477CA60BD03}" type="presParOf" srcId="{4DD23C1B-1C4B-4288-BE01-B09FFA6EB2DC}" destId="{C0317362-6176-4049-B199-BB0714408182}" srcOrd="1" destOrd="0" presId="urn:microsoft.com/office/officeart/2005/8/layout/hProcess7"/>
    <dgm:cxn modelId="{ABFA9664-8029-4A1A-AB83-206A2E408328}" type="presParOf" srcId="{4DD23C1B-1C4B-4288-BE01-B09FFA6EB2DC}" destId="{8FAA8BF5-AA1A-4C39-9088-EF39EE379FB2}" srcOrd="2" destOrd="0" presId="urn:microsoft.com/office/officeart/2005/8/layout/hProcess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F9CAF19-DD1B-4A26-B812-A9C2D2C6CC2B}" type="doc">
      <dgm:prSet loTypeId="urn:microsoft.com/office/officeart/2005/8/layout/cycle2" loCatId="cycle" qsTypeId="urn:microsoft.com/office/officeart/2005/8/quickstyle/simple2" qsCatId="simple" csTypeId="urn:microsoft.com/office/officeart/2005/8/colors/colorful1#1" csCatId="colorful" phldr="1"/>
      <dgm:spPr/>
      <dgm:t>
        <a:bodyPr/>
        <a:lstStyle/>
        <a:p>
          <a:endParaRPr lang="ru-RU"/>
        </a:p>
      </dgm:t>
    </dgm:pt>
    <dgm:pt modelId="{458B40C4-44CF-4BFC-ADBD-61DF8BC340A1}">
      <dgm:prSet phldrT="[Текст]" custT="1"/>
      <dgm:spPr/>
      <dgm:t>
        <a:bodyPr/>
        <a:lstStyle/>
        <a:p>
          <a:r>
            <a:rPr lang="ru-RU" sz="1200" dirty="0"/>
            <a:t>Планирование</a:t>
          </a:r>
        </a:p>
      </dgm:t>
    </dgm:pt>
    <dgm:pt modelId="{3A7A782A-8E48-427D-BABB-F12E05E6DA7A}" type="parTrans" cxnId="{2F127A2F-40DF-4DC4-8390-35848C948ED4}">
      <dgm:prSet/>
      <dgm:spPr/>
      <dgm:t>
        <a:bodyPr/>
        <a:lstStyle/>
        <a:p>
          <a:endParaRPr lang="ru-RU" sz="1200"/>
        </a:p>
      </dgm:t>
    </dgm:pt>
    <dgm:pt modelId="{7082FBE7-A01D-4BAE-9CF6-444AA5A7F4BA}" type="sibTrans" cxnId="{2F127A2F-40DF-4DC4-8390-35848C948ED4}">
      <dgm:prSet custT="1"/>
      <dgm:spPr/>
      <dgm:t>
        <a:bodyPr/>
        <a:lstStyle/>
        <a:p>
          <a:endParaRPr lang="ru-RU" sz="1200"/>
        </a:p>
      </dgm:t>
    </dgm:pt>
    <dgm:pt modelId="{A312646C-CF22-401B-A3C8-DB2A20292CBF}">
      <dgm:prSet phldrT="[Текст]" custT="1"/>
      <dgm:spPr/>
      <dgm:t>
        <a:bodyPr/>
        <a:lstStyle/>
        <a:p>
          <a:r>
            <a:rPr lang="ru-RU" sz="1200" dirty="0"/>
            <a:t>Материализация</a:t>
          </a:r>
        </a:p>
      </dgm:t>
    </dgm:pt>
    <dgm:pt modelId="{C5EA05C6-122B-4A56-A649-44C379970E11}" type="parTrans" cxnId="{E2431FC2-9FB0-4B24-951E-05AC61291B69}">
      <dgm:prSet/>
      <dgm:spPr/>
      <dgm:t>
        <a:bodyPr/>
        <a:lstStyle/>
        <a:p>
          <a:endParaRPr lang="ru-RU" sz="1200"/>
        </a:p>
      </dgm:t>
    </dgm:pt>
    <dgm:pt modelId="{2EE38838-270C-4859-BB0D-26BF3DBFE53B}" type="sibTrans" cxnId="{E2431FC2-9FB0-4B24-951E-05AC61291B69}">
      <dgm:prSet custT="1"/>
      <dgm:spPr/>
      <dgm:t>
        <a:bodyPr/>
        <a:lstStyle/>
        <a:p>
          <a:endParaRPr lang="ru-RU" sz="1200"/>
        </a:p>
      </dgm:t>
    </dgm:pt>
    <dgm:pt modelId="{D42BD310-3699-470C-9FD5-D90442595DE1}">
      <dgm:prSet phldrT="[Текст]" custT="1"/>
      <dgm:spPr/>
      <dgm:t>
        <a:bodyPr/>
        <a:lstStyle/>
        <a:p>
          <a:r>
            <a:rPr lang="ru-RU" sz="1200" dirty="0"/>
            <a:t>Эксплуатация</a:t>
          </a:r>
        </a:p>
      </dgm:t>
    </dgm:pt>
    <dgm:pt modelId="{5F035A8D-4D61-48F5-829D-9CD6F242DDB3}" type="parTrans" cxnId="{D3693784-F92F-4258-9FDB-E8AAED66F525}">
      <dgm:prSet/>
      <dgm:spPr/>
      <dgm:t>
        <a:bodyPr/>
        <a:lstStyle/>
        <a:p>
          <a:endParaRPr lang="ru-RU" sz="1200"/>
        </a:p>
      </dgm:t>
    </dgm:pt>
    <dgm:pt modelId="{FC58E004-CCD0-4CEB-BF31-D0B3B8D4BD81}" type="sibTrans" cxnId="{D3693784-F92F-4258-9FDB-E8AAED66F525}">
      <dgm:prSet custT="1"/>
      <dgm:spPr/>
      <dgm:t>
        <a:bodyPr/>
        <a:lstStyle/>
        <a:p>
          <a:endParaRPr lang="ru-RU" sz="1200"/>
        </a:p>
      </dgm:t>
    </dgm:pt>
    <dgm:pt modelId="{65CBAB15-9306-49F5-BD2F-44E85A50714B}">
      <dgm:prSet phldrT="[Текст]" custT="1"/>
      <dgm:spPr/>
      <dgm:t>
        <a:bodyPr/>
        <a:lstStyle/>
        <a:p>
          <a:r>
            <a:rPr lang="ru-RU" sz="1200" dirty="0"/>
            <a:t>Проектирование</a:t>
          </a:r>
        </a:p>
      </dgm:t>
    </dgm:pt>
    <dgm:pt modelId="{D44A7325-E463-4940-8E18-2A85DC608B06}" type="parTrans" cxnId="{05160951-81E7-4687-AE27-D4652F720B45}">
      <dgm:prSet/>
      <dgm:spPr/>
      <dgm:t>
        <a:bodyPr/>
        <a:lstStyle/>
        <a:p>
          <a:endParaRPr lang="ru-RU"/>
        </a:p>
      </dgm:t>
    </dgm:pt>
    <dgm:pt modelId="{6578EEF9-4BB3-4D52-8840-BB326A1E8A31}" type="sibTrans" cxnId="{05160951-81E7-4687-AE27-D4652F720B45}">
      <dgm:prSet/>
      <dgm:spPr/>
      <dgm:t>
        <a:bodyPr/>
        <a:lstStyle/>
        <a:p>
          <a:endParaRPr lang="ru-RU"/>
        </a:p>
      </dgm:t>
    </dgm:pt>
    <dgm:pt modelId="{F13DCDFE-8523-4311-A897-1C50068BF935}">
      <dgm:prSet phldrT="[Текст]" custT="1"/>
      <dgm:spPr/>
      <dgm:t>
        <a:bodyPr/>
        <a:lstStyle/>
        <a:p>
          <a:r>
            <a:rPr lang="ru-RU" sz="1200" dirty="0"/>
            <a:t>Развитие и совершенствование</a:t>
          </a:r>
        </a:p>
      </dgm:t>
    </dgm:pt>
    <dgm:pt modelId="{E1DF5AAC-D206-46C5-BE9B-416A12C9EF09}" type="parTrans" cxnId="{E16B5158-1A7A-45E4-907F-DADDD8239A99}">
      <dgm:prSet/>
      <dgm:spPr/>
      <dgm:t>
        <a:bodyPr/>
        <a:lstStyle/>
        <a:p>
          <a:endParaRPr lang="ru-RU"/>
        </a:p>
      </dgm:t>
    </dgm:pt>
    <dgm:pt modelId="{DC4C1550-1E1D-480B-9566-D6356694B82B}" type="sibTrans" cxnId="{E16B5158-1A7A-45E4-907F-DADDD8239A99}">
      <dgm:prSet/>
      <dgm:spPr/>
      <dgm:t>
        <a:bodyPr/>
        <a:lstStyle/>
        <a:p>
          <a:endParaRPr lang="ru-RU"/>
        </a:p>
      </dgm:t>
    </dgm:pt>
    <dgm:pt modelId="{B9EB174E-40C1-497B-9F4B-3FCDD6CB33FF}" type="pres">
      <dgm:prSet presAssocID="{5F9CAF19-DD1B-4A26-B812-A9C2D2C6CC2B}" presName="cycle" presStyleCnt="0">
        <dgm:presLayoutVars>
          <dgm:dir/>
          <dgm:resizeHandles val="exact"/>
        </dgm:presLayoutVars>
      </dgm:prSet>
      <dgm:spPr/>
    </dgm:pt>
    <dgm:pt modelId="{D5E9A374-4675-468F-86CA-C13982B42E43}" type="pres">
      <dgm:prSet presAssocID="{458B40C4-44CF-4BFC-ADBD-61DF8BC340A1}" presName="node" presStyleLbl="node1" presStyleIdx="0" presStyleCnt="5" custScaleX="213631" custScaleY="96363">
        <dgm:presLayoutVars>
          <dgm:bulletEnabled val="1"/>
        </dgm:presLayoutVars>
      </dgm:prSet>
      <dgm:spPr/>
    </dgm:pt>
    <dgm:pt modelId="{467CC4A5-618B-45C8-847F-827DC8410C6B}" type="pres">
      <dgm:prSet presAssocID="{7082FBE7-A01D-4BAE-9CF6-444AA5A7F4BA}" presName="sibTrans" presStyleLbl="sibTrans2D1" presStyleIdx="0" presStyleCnt="5"/>
      <dgm:spPr/>
    </dgm:pt>
    <dgm:pt modelId="{7B9F80EA-E606-4B7C-8CF0-0B1B7958F460}" type="pres">
      <dgm:prSet presAssocID="{7082FBE7-A01D-4BAE-9CF6-444AA5A7F4BA}" presName="connectorText" presStyleLbl="sibTrans2D1" presStyleIdx="0" presStyleCnt="5"/>
      <dgm:spPr/>
    </dgm:pt>
    <dgm:pt modelId="{DF4F3C41-33C3-4D97-A4CA-4785E91F79D9}" type="pres">
      <dgm:prSet presAssocID="{65CBAB15-9306-49F5-BD2F-44E85A50714B}" presName="node" presStyleLbl="node1" presStyleIdx="1" presStyleCnt="5" custScaleX="214407" custRadScaleRad="96664" custRadScaleInc="21383">
        <dgm:presLayoutVars>
          <dgm:bulletEnabled val="1"/>
        </dgm:presLayoutVars>
      </dgm:prSet>
      <dgm:spPr/>
    </dgm:pt>
    <dgm:pt modelId="{75993D69-4458-4BB8-86E7-1A679D861B04}" type="pres">
      <dgm:prSet presAssocID="{6578EEF9-4BB3-4D52-8840-BB326A1E8A31}" presName="sibTrans" presStyleLbl="sibTrans2D1" presStyleIdx="1" presStyleCnt="5"/>
      <dgm:spPr/>
    </dgm:pt>
    <dgm:pt modelId="{DE4FFC3A-EADD-4068-988E-8647EEBBABBC}" type="pres">
      <dgm:prSet presAssocID="{6578EEF9-4BB3-4D52-8840-BB326A1E8A31}" presName="connectorText" presStyleLbl="sibTrans2D1" presStyleIdx="1" presStyleCnt="5"/>
      <dgm:spPr/>
    </dgm:pt>
    <dgm:pt modelId="{98A3B1B6-98CA-4C70-8937-43B719FA34A0}" type="pres">
      <dgm:prSet presAssocID="{A312646C-CF22-401B-A3C8-DB2A20292CBF}" presName="node" presStyleLbl="node1" presStyleIdx="2" presStyleCnt="5" custScaleX="165956" custScaleY="86831" custRadScaleRad="115457" custRadScaleInc="-21349">
        <dgm:presLayoutVars>
          <dgm:bulletEnabled val="1"/>
        </dgm:presLayoutVars>
      </dgm:prSet>
      <dgm:spPr/>
    </dgm:pt>
    <dgm:pt modelId="{B54C9BF1-97E6-44F1-AF70-E708E89FF60B}" type="pres">
      <dgm:prSet presAssocID="{2EE38838-270C-4859-BB0D-26BF3DBFE53B}" presName="sibTrans" presStyleLbl="sibTrans2D1" presStyleIdx="2" presStyleCnt="5"/>
      <dgm:spPr/>
    </dgm:pt>
    <dgm:pt modelId="{FF9E4B84-0229-4389-AC2F-F17838951E9F}" type="pres">
      <dgm:prSet presAssocID="{2EE38838-270C-4859-BB0D-26BF3DBFE53B}" presName="connectorText" presStyleLbl="sibTrans2D1" presStyleIdx="2" presStyleCnt="5"/>
      <dgm:spPr/>
    </dgm:pt>
    <dgm:pt modelId="{EBEFB7A0-9704-4080-922F-E3DA63890889}" type="pres">
      <dgm:prSet presAssocID="{D42BD310-3699-470C-9FD5-D90442595DE1}" presName="node" presStyleLbl="node1" presStyleIdx="3" presStyleCnt="5" custScaleX="174231" custScaleY="81378" custRadScaleRad="114968" custRadScaleInc="16281">
        <dgm:presLayoutVars>
          <dgm:bulletEnabled val="1"/>
        </dgm:presLayoutVars>
      </dgm:prSet>
      <dgm:spPr/>
    </dgm:pt>
    <dgm:pt modelId="{A597CEFF-F061-4035-9E0E-D094D57D97BE}" type="pres">
      <dgm:prSet presAssocID="{FC58E004-CCD0-4CEB-BF31-D0B3B8D4BD81}" presName="sibTrans" presStyleLbl="sibTrans2D1" presStyleIdx="3" presStyleCnt="5"/>
      <dgm:spPr/>
    </dgm:pt>
    <dgm:pt modelId="{9DF62D26-1CDE-4780-AE35-44AF72EBF9AE}" type="pres">
      <dgm:prSet presAssocID="{FC58E004-CCD0-4CEB-BF31-D0B3B8D4BD81}" presName="connectorText" presStyleLbl="sibTrans2D1" presStyleIdx="3" presStyleCnt="5"/>
      <dgm:spPr/>
    </dgm:pt>
    <dgm:pt modelId="{2FFDDCBF-3417-4938-A8B8-3640FDBC6519}" type="pres">
      <dgm:prSet presAssocID="{F13DCDFE-8523-4311-A897-1C50068BF935}" presName="node" presStyleLbl="node1" presStyleIdx="4" presStyleCnt="5" custScaleX="164079" custRadScaleRad="96664" custRadScaleInc="-21383">
        <dgm:presLayoutVars>
          <dgm:bulletEnabled val="1"/>
        </dgm:presLayoutVars>
      </dgm:prSet>
      <dgm:spPr/>
    </dgm:pt>
    <dgm:pt modelId="{99A9BF99-0748-4218-9D8F-ECB5004084F7}" type="pres">
      <dgm:prSet presAssocID="{DC4C1550-1E1D-480B-9566-D6356694B82B}" presName="sibTrans" presStyleLbl="sibTrans2D1" presStyleIdx="4" presStyleCnt="5"/>
      <dgm:spPr/>
    </dgm:pt>
    <dgm:pt modelId="{70A72A3C-0208-49AD-878A-1157576048BD}" type="pres">
      <dgm:prSet presAssocID="{DC4C1550-1E1D-480B-9566-D6356694B82B}" presName="connectorText" presStyleLbl="sibTrans2D1" presStyleIdx="4" presStyleCnt="5"/>
      <dgm:spPr/>
    </dgm:pt>
  </dgm:ptLst>
  <dgm:cxnLst>
    <dgm:cxn modelId="{8BFCD621-BCD4-46FC-88AB-78E8301E89CB}" type="presOf" srcId="{DC4C1550-1E1D-480B-9566-D6356694B82B}" destId="{99A9BF99-0748-4218-9D8F-ECB5004084F7}" srcOrd="0" destOrd="0" presId="urn:microsoft.com/office/officeart/2005/8/layout/cycle2"/>
    <dgm:cxn modelId="{2F127A2F-40DF-4DC4-8390-35848C948ED4}" srcId="{5F9CAF19-DD1B-4A26-B812-A9C2D2C6CC2B}" destId="{458B40C4-44CF-4BFC-ADBD-61DF8BC340A1}" srcOrd="0" destOrd="0" parTransId="{3A7A782A-8E48-427D-BABB-F12E05E6DA7A}" sibTransId="{7082FBE7-A01D-4BAE-9CF6-444AA5A7F4BA}"/>
    <dgm:cxn modelId="{D5577F30-3846-40BB-B178-BDB27083133A}" type="presOf" srcId="{6578EEF9-4BB3-4D52-8840-BB326A1E8A31}" destId="{75993D69-4458-4BB8-86E7-1A679D861B04}" srcOrd="0" destOrd="0" presId="urn:microsoft.com/office/officeart/2005/8/layout/cycle2"/>
    <dgm:cxn modelId="{8235B85E-C7E2-4899-B86F-700E254E68AA}" type="presOf" srcId="{2EE38838-270C-4859-BB0D-26BF3DBFE53B}" destId="{FF9E4B84-0229-4389-AC2F-F17838951E9F}" srcOrd="1" destOrd="0" presId="urn:microsoft.com/office/officeart/2005/8/layout/cycle2"/>
    <dgm:cxn modelId="{05160951-81E7-4687-AE27-D4652F720B45}" srcId="{5F9CAF19-DD1B-4A26-B812-A9C2D2C6CC2B}" destId="{65CBAB15-9306-49F5-BD2F-44E85A50714B}" srcOrd="1" destOrd="0" parTransId="{D44A7325-E463-4940-8E18-2A85DC608B06}" sibTransId="{6578EEF9-4BB3-4D52-8840-BB326A1E8A31}"/>
    <dgm:cxn modelId="{1648B671-2C9D-4D0F-91A2-0FA6DEE2A045}" type="presOf" srcId="{D42BD310-3699-470C-9FD5-D90442595DE1}" destId="{EBEFB7A0-9704-4080-922F-E3DA63890889}" srcOrd="0" destOrd="0" presId="urn:microsoft.com/office/officeart/2005/8/layout/cycle2"/>
    <dgm:cxn modelId="{7C79C551-9B31-4B20-A73D-EB018020D62B}" type="presOf" srcId="{7082FBE7-A01D-4BAE-9CF6-444AA5A7F4BA}" destId="{7B9F80EA-E606-4B7C-8CF0-0B1B7958F460}" srcOrd="1" destOrd="0" presId="urn:microsoft.com/office/officeart/2005/8/layout/cycle2"/>
    <dgm:cxn modelId="{E16B5158-1A7A-45E4-907F-DADDD8239A99}" srcId="{5F9CAF19-DD1B-4A26-B812-A9C2D2C6CC2B}" destId="{F13DCDFE-8523-4311-A897-1C50068BF935}" srcOrd="4" destOrd="0" parTransId="{E1DF5AAC-D206-46C5-BE9B-416A12C9EF09}" sibTransId="{DC4C1550-1E1D-480B-9566-D6356694B82B}"/>
    <dgm:cxn modelId="{D3693784-F92F-4258-9FDB-E8AAED66F525}" srcId="{5F9CAF19-DD1B-4A26-B812-A9C2D2C6CC2B}" destId="{D42BD310-3699-470C-9FD5-D90442595DE1}" srcOrd="3" destOrd="0" parTransId="{5F035A8D-4D61-48F5-829D-9CD6F242DDB3}" sibTransId="{FC58E004-CCD0-4CEB-BF31-D0B3B8D4BD81}"/>
    <dgm:cxn modelId="{DAD8B586-2571-490E-9FAF-0BB02472671A}" type="presOf" srcId="{7082FBE7-A01D-4BAE-9CF6-444AA5A7F4BA}" destId="{467CC4A5-618B-45C8-847F-827DC8410C6B}" srcOrd="0" destOrd="0" presId="urn:microsoft.com/office/officeart/2005/8/layout/cycle2"/>
    <dgm:cxn modelId="{48DCB68B-ABD4-4F1D-86AA-EE682D8B2EC1}" type="presOf" srcId="{DC4C1550-1E1D-480B-9566-D6356694B82B}" destId="{70A72A3C-0208-49AD-878A-1157576048BD}" srcOrd="1" destOrd="0" presId="urn:microsoft.com/office/officeart/2005/8/layout/cycle2"/>
    <dgm:cxn modelId="{D6050791-9DB7-4069-BA0D-140013215399}" type="presOf" srcId="{FC58E004-CCD0-4CEB-BF31-D0B3B8D4BD81}" destId="{9DF62D26-1CDE-4780-AE35-44AF72EBF9AE}" srcOrd="1" destOrd="0" presId="urn:microsoft.com/office/officeart/2005/8/layout/cycle2"/>
    <dgm:cxn modelId="{0FB13BB1-5EF9-422B-9AB5-42135984C44E}" type="presOf" srcId="{65CBAB15-9306-49F5-BD2F-44E85A50714B}" destId="{DF4F3C41-33C3-4D97-A4CA-4785E91F79D9}" srcOrd="0" destOrd="0" presId="urn:microsoft.com/office/officeart/2005/8/layout/cycle2"/>
    <dgm:cxn modelId="{E2431FC2-9FB0-4B24-951E-05AC61291B69}" srcId="{5F9CAF19-DD1B-4A26-B812-A9C2D2C6CC2B}" destId="{A312646C-CF22-401B-A3C8-DB2A20292CBF}" srcOrd="2" destOrd="0" parTransId="{C5EA05C6-122B-4A56-A649-44C379970E11}" sibTransId="{2EE38838-270C-4859-BB0D-26BF3DBFE53B}"/>
    <dgm:cxn modelId="{1D30FFC3-93BD-4611-89FE-EC4CDD491281}" type="presOf" srcId="{5F9CAF19-DD1B-4A26-B812-A9C2D2C6CC2B}" destId="{B9EB174E-40C1-497B-9F4B-3FCDD6CB33FF}" srcOrd="0" destOrd="0" presId="urn:microsoft.com/office/officeart/2005/8/layout/cycle2"/>
    <dgm:cxn modelId="{B97029CC-2B48-426B-B3E8-99AF9AC087DD}" type="presOf" srcId="{FC58E004-CCD0-4CEB-BF31-D0B3B8D4BD81}" destId="{A597CEFF-F061-4035-9E0E-D094D57D97BE}" srcOrd="0" destOrd="0" presId="urn:microsoft.com/office/officeart/2005/8/layout/cycle2"/>
    <dgm:cxn modelId="{0FA20BDE-9439-4DFD-BA48-0A4C61EA6B9F}" type="presOf" srcId="{458B40C4-44CF-4BFC-ADBD-61DF8BC340A1}" destId="{D5E9A374-4675-468F-86CA-C13982B42E43}" srcOrd="0" destOrd="0" presId="urn:microsoft.com/office/officeart/2005/8/layout/cycle2"/>
    <dgm:cxn modelId="{3A35B7E0-0297-41A9-B18F-19F60283F09B}" type="presOf" srcId="{2EE38838-270C-4859-BB0D-26BF3DBFE53B}" destId="{B54C9BF1-97E6-44F1-AF70-E708E89FF60B}" srcOrd="0" destOrd="0" presId="urn:microsoft.com/office/officeart/2005/8/layout/cycle2"/>
    <dgm:cxn modelId="{2EC8CEE1-3100-415D-8F9A-5DDEECE761F6}" type="presOf" srcId="{A312646C-CF22-401B-A3C8-DB2A20292CBF}" destId="{98A3B1B6-98CA-4C70-8937-43B719FA34A0}" srcOrd="0" destOrd="0" presId="urn:microsoft.com/office/officeart/2005/8/layout/cycle2"/>
    <dgm:cxn modelId="{1C08F2EB-B153-45D4-A0C3-8D186E569197}" type="presOf" srcId="{F13DCDFE-8523-4311-A897-1C50068BF935}" destId="{2FFDDCBF-3417-4938-A8B8-3640FDBC6519}" srcOrd="0" destOrd="0" presId="urn:microsoft.com/office/officeart/2005/8/layout/cycle2"/>
    <dgm:cxn modelId="{113F7EFF-20EC-409E-90FA-08A3CF7991D0}" type="presOf" srcId="{6578EEF9-4BB3-4D52-8840-BB326A1E8A31}" destId="{DE4FFC3A-EADD-4068-988E-8647EEBBABBC}" srcOrd="1" destOrd="0" presId="urn:microsoft.com/office/officeart/2005/8/layout/cycle2"/>
    <dgm:cxn modelId="{A1421358-FB65-432B-9D68-878B445978E9}" type="presParOf" srcId="{B9EB174E-40C1-497B-9F4B-3FCDD6CB33FF}" destId="{D5E9A374-4675-468F-86CA-C13982B42E43}" srcOrd="0" destOrd="0" presId="urn:microsoft.com/office/officeart/2005/8/layout/cycle2"/>
    <dgm:cxn modelId="{ED4A2FB2-434B-4A53-9C54-536D8922B139}" type="presParOf" srcId="{B9EB174E-40C1-497B-9F4B-3FCDD6CB33FF}" destId="{467CC4A5-618B-45C8-847F-827DC8410C6B}" srcOrd="1" destOrd="0" presId="urn:microsoft.com/office/officeart/2005/8/layout/cycle2"/>
    <dgm:cxn modelId="{D36D191F-489F-424C-A932-24C6BD2920EE}" type="presParOf" srcId="{467CC4A5-618B-45C8-847F-827DC8410C6B}" destId="{7B9F80EA-E606-4B7C-8CF0-0B1B7958F460}" srcOrd="0" destOrd="0" presId="urn:microsoft.com/office/officeart/2005/8/layout/cycle2"/>
    <dgm:cxn modelId="{8606CC93-3972-46B4-BE73-0E25888FF8B4}" type="presParOf" srcId="{B9EB174E-40C1-497B-9F4B-3FCDD6CB33FF}" destId="{DF4F3C41-33C3-4D97-A4CA-4785E91F79D9}" srcOrd="2" destOrd="0" presId="urn:microsoft.com/office/officeart/2005/8/layout/cycle2"/>
    <dgm:cxn modelId="{29BC3A26-700A-4E5D-B41E-DAE9B47A28FD}" type="presParOf" srcId="{B9EB174E-40C1-497B-9F4B-3FCDD6CB33FF}" destId="{75993D69-4458-4BB8-86E7-1A679D861B04}" srcOrd="3" destOrd="0" presId="urn:microsoft.com/office/officeart/2005/8/layout/cycle2"/>
    <dgm:cxn modelId="{C93A2B36-AE6C-446D-8299-667A8F151024}" type="presParOf" srcId="{75993D69-4458-4BB8-86E7-1A679D861B04}" destId="{DE4FFC3A-EADD-4068-988E-8647EEBBABBC}" srcOrd="0" destOrd="0" presId="urn:microsoft.com/office/officeart/2005/8/layout/cycle2"/>
    <dgm:cxn modelId="{71755643-EE2C-4E6F-A917-1235235A777B}" type="presParOf" srcId="{B9EB174E-40C1-497B-9F4B-3FCDD6CB33FF}" destId="{98A3B1B6-98CA-4C70-8937-43B719FA34A0}" srcOrd="4" destOrd="0" presId="urn:microsoft.com/office/officeart/2005/8/layout/cycle2"/>
    <dgm:cxn modelId="{B07DF3EE-1593-4305-944E-2B54723229CA}" type="presParOf" srcId="{B9EB174E-40C1-497B-9F4B-3FCDD6CB33FF}" destId="{B54C9BF1-97E6-44F1-AF70-E708E89FF60B}" srcOrd="5" destOrd="0" presId="urn:microsoft.com/office/officeart/2005/8/layout/cycle2"/>
    <dgm:cxn modelId="{7FB3E6FF-4B81-4F83-AB4F-AB8B39100C1F}" type="presParOf" srcId="{B54C9BF1-97E6-44F1-AF70-E708E89FF60B}" destId="{FF9E4B84-0229-4389-AC2F-F17838951E9F}" srcOrd="0" destOrd="0" presId="urn:microsoft.com/office/officeart/2005/8/layout/cycle2"/>
    <dgm:cxn modelId="{EA556ABC-0552-4FFB-8452-0E1ADBC5A609}" type="presParOf" srcId="{B9EB174E-40C1-497B-9F4B-3FCDD6CB33FF}" destId="{EBEFB7A0-9704-4080-922F-E3DA63890889}" srcOrd="6" destOrd="0" presId="urn:microsoft.com/office/officeart/2005/8/layout/cycle2"/>
    <dgm:cxn modelId="{F2C4DFE0-388B-4190-B45F-2AB4E33F8442}" type="presParOf" srcId="{B9EB174E-40C1-497B-9F4B-3FCDD6CB33FF}" destId="{A597CEFF-F061-4035-9E0E-D094D57D97BE}" srcOrd="7" destOrd="0" presId="urn:microsoft.com/office/officeart/2005/8/layout/cycle2"/>
    <dgm:cxn modelId="{29494CC9-5C0E-4921-8130-1BB7037307E2}" type="presParOf" srcId="{A597CEFF-F061-4035-9E0E-D094D57D97BE}" destId="{9DF62D26-1CDE-4780-AE35-44AF72EBF9AE}" srcOrd="0" destOrd="0" presId="urn:microsoft.com/office/officeart/2005/8/layout/cycle2"/>
    <dgm:cxn modelId="{AD6415EC-82FF-4D37-B3BA-E5F8BE0704AC}" type="presParOf" srcId="{B9EB174E-40C1-497B-9F4B-3FCDD6CB33FF}" destId="{2FFDDCBF-3417-4938-A8B8-3640FDBC6519}" srcOrd="8" destOrd="0" presId="urn:microsoft.com/office/officeart/2005/8/layout/cycle2"/>
    <dgm:cxn modelId="{B0F75269-901D-4AB5-BDF2-86A9C778873F}" type="presParOf" srcId="{B9EB174E-40C1-497B-9F4B-3FCDD6CB33FF}" destId="{99A9BF99-0748-4218-9D8F-ECB5004084F7}" srcOrd="9" destOrd="0" presId="urn:microsoft.com/office/officeart/2005/8/layout/cycle2"/>
    <dgm:cxn modelId="{BE83AABB-62CD-446E-B33D-05F19928E9E4}" type="presParOf" srcId="{99A9BF99-0748-4218-9D8F-ECB5004084F7}" destId="{70A72A3C-0208-49AD-878A-1157576048BD}"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2D22EB8-FA94-4BFF-9ACC-0EE474CBDE04}" type="doc">
      <dgm:prSet loTypeId="urn:microsoft.com/office/officeart/2005/8/layout/hProcess7" loCatId="process" qsTypeId="urn:microsoft.com/office/officeart/2005/8/quickstyle/simple1" qsCatId="simple" csTypeId="urn:microsoft.com/office/officeart/2005/8/colors/accent1_2" csCatId="accent1" phldr="1"/>
      <dgm:spPr/>
      <dgm:t>
        <a:bodyPr/>
        <a:lstStyle/>
        <a:p>
          <a:endParaRPr lang="ru-RU"/>
        </a:p>
      </dgm:t>
    </dgm:pt>
    <dgm:pt modelId="{165D2ABF-693D-4059-9A82-AB35221F0FCB}">
      <dgm:prSet phldrT="[Текст]" custT="1"/>
      <dgm:spPr/>
      <dgm:t>
        <a:bodyPr/>
        <a:lstStyle/>
        <a:p>
          <a:r>
            <a:rPr lang="ru-RU" sz="1200" dirty="0"/>
            <a:t>Хранение данных</a:t>
          </a:r>
          <a:br>
            <a:rPr lang="ru-RU" sz="1200" dirty="0"/>
          </a:br>
          <a:r>
            <a:rPr lang="ru-RU" sz="1200" dirty="0"/>
            <a:t>Создание модели данных</a:t>
          </a:r>
        </a:p>
      </dgm:t>
    </dgm:pt>
    <dgm:pt modelId="{9AAFBBE8-72F2-4D01-82D9-A4267D5C949E}" type="sibTrans" cxnId="{B24E31F1-3F73-42F5-A8E4-588A3BBF55F5}">
      <dgm:prSet/>
      <dgm:spPr/>
      <dgm:t>
        <a:bodyPr/>
        <a:lstStyle/>
        <a:p>
          <a:endParaRPr lang="ru-RU" sz="1800"/>
        </a:p>
      </dgm:t>
    </dgm:pt>
    <dgm:pt modelId="{6D836571-FD57-48B9-B18F-0E050E0F8E1A}" type="parTrans" cxnId="{B24E31F1-3F73-42F5-A8E4-588A3BBF55F5}">
      <dgm:prSet/>
      <dgm:spPr/>
      <dgm:t>
        <a:bodyPr/>
        <a:lstStyle/>
        <a:p>
          <a:endParaRPr lang="ru-RU" sz="1800"/>
        </a:p>
      </dgm:t>
    </dgm:pt>
    <dgm:pt modelId="{75754F4D-EF4B-4368-906E-F93A0529727B}">
      <dgm:prSet phldrT="[Текст]" custT="1"/>
      <dgm:spPr/>
      <dgm:t>
        <a:bodyPr/>
        <a:lstStyle/>
        <a:p>
          <a:r>
            <a:rPr lang="ru-RU" sz="1200" dirty="0"/>
            <a:t>Сбор данных</a:t>
          </a:r>
        </a:p>
      </dgm:t>
    </dgm:pt>
    <dgm:pt modelId="{6433971D-F5E8-4C27-81A8-F43CF6AC8BAF}" type="sibTrans" cxnId="{268C9F3E-852A-4884-AEA8-B7C18985E6DF}">
      <dgm:prSet/>
      <dgm:spPr/>
      <dgm:t>
        <a:bodyPr/>
        <a:lstStyle/>
        <a:p>
          <a:endParaRPr lang="ru-RU" sz="1800"/>
        </a:p>
      </dgm:t>
    </dgm:pt>
    <dgm:pt modelId="{0B47B621-A1B7-4C46-9232-16886D19D83A}" type="parTrans" cxnId="{268C9F3E-852A-4884-AEA8-B7C18985E6DF}">
      <dgm:prSet/>
      <dgm:spPr/>
      <dgm:t>
        <a:bodyPr/>
        <a:lstStyle/>
        <a:p>
          <a:endParaRPr lang="ru-RU" sz="1800"/>
        </a:p>
      </dgm:t>
    </dgm:pt>
    <dgm:pt modelId="{749EAA33-4034-4BA0-BECE-1996CAD59EC3}">
      <dgm:prSet phldrT="[Текст]" custT="1"/>
      <dgm:spPr/>
      <dgm:t>
        <a:bodyPr/>
        <a:lstStyle/>
        <a:p>
          <a:r>
            <a:rPr lang="ru-RU" sz="1200" dirty="0"/>
            <a:t>Трансформация данных</a:t>
          </a:r>
        </a:p>
      </dgm:t>
    </dgm:pt>
    <dgm:pt modelId="{9F5ABA73-0F37-4B40-BC4A-237C7E2D196B}" type="parTrans" cxnId="{1E0E6492-55A3-4414-B703-45B500303D25}">
      <dgm:prSet/>
      <dgm:spPr/>
      <dgm:t>
        <a:bodyPr/>
        <a:lstStyle/>
        <a:p>
          <a:endParaRPr lang="ru-RU" sz="1800"/>
        </a:p>
      </dgm:t>
    </dgm:pt>
    <dgm:pt modelId="{684E0D9C-78F5-4CD7-A0B9-7797909C218C}" type="sibTrans" cxnId="{1E0E6492-55A3-4414-B703-45B500303D25}">
      <dgm:prSet/>
      <dgm:spPr/>
      <dgm:t>
        <a:bodyPr/>
        <a:lstStyle/>
        <a:p>
          <a:endParaRPr lang="ru-RU" sz="1800"/>
        </a:p>
      </dgm:t>
    </dgm:pt>
    <dgm:pt modelId="{828E350E-5EC1-4EE0-B364-3FE252A74490}">
      <dgm:prSet custT="1"/>
      <dgm:spPr/>
      <dgm:t>
        <a:bodyPr/>
        <a:lstStyle/>
        <a:p>
          <a:r>
            <a:rPr lang="ru-RU" sz="1600" dirty="0"/>
            <a:t>Внутренняя корпоративная система</a:t>
          </a:r>
        </a:p>
      </dgm:t>
    </dgm:pt>
    <dgm:pt modelId="{270CAFFD-9CD2-4613-83E7-70E55D4FD854}" type="parTrans" cxnId="{B2522657-FE14-48A4-AA5C-97CBE24BC395}">
      <dgm:prSet/>
      <dgm:spPr/>
      <dgm:t>
        <a:bodyPr/>
        <a:lstStyle/>
        <a:p>
          <a:endParaRPr lang="ru-RU" sz="1800"/>
        </a:p>
      </dgm:t>
    </dgm:pt>
    <dgm:pt modelId="{3BC2EF20-7381-469D-BB85-9F58537B845E}" type="sibTrans" cxnId="{B2522657-FE14-48A4-AA5C-97CBE24BC395}">
      <dgm:prSet/>
      <dgm:spPr/>
      <dgm:t>
        <a:bodyPr/>
        <a:lstStyle/>
        <a:p>
          <a:endParaRPr lang="ru-RU" sz="1800"/>
        </a:p>
      </dgm:t>
    </dgm:pt>
    <dgm:pt modelId="{4374DA52-681F-4E07-BE93-FE566EA737E3}">
      <dgm:prSet custT="1"/>
      <dgm:spPr/>
      <dgm:t>
        <a:bodyPr/>
        <a:lstStyle/>
        <a:p>
          <a:r>
            <a:rPr lang="ru-RU" sz="1600" dirty="0"/>
            <a:t>1С</a:t>
          </a:r>
        </a:p>
      </dgm:t>
    </dgm:pt>
    <dgm:pt modelId="{4B656AE8-2D28-4888-99B4-FB1AFBBF1711}" type="parTrans" cxnId="{1FB4B355-F1EF-4437-BEAD-C3CD20465A97}">
      <dgm:prSet/>
      <dgm:spPr/>
      <dgm:t>
        <a:bodyPr/>
        <a:lstStyle/>
        <a:p>
          <a:endParaRPr lang="ru-RU" sz="1800"/>
        </a:p>
      </dgm:t>
    </dgm:pt>
    <dgm:pt modelId="{D3FB0711-66C7-40CA-8562-A038DE36716C}" type="sibTrans" cxnId="{1FB4B355-F1EF-4437-BEAD-C3CD20465A97}">
      <dgm:prSet/>
      <dgm:spPr/>
      <dgm:t>
        <a:bodyPr/>
        <a:lstStyle/>
        <a:p>
          <a:endParaRPr lang="ru-RU" sz="1800"/>
        </a:p>
      </dgm:t>
    </dgm:pt>
    <dgm:pt modelId="{4B4B8D8E-145B-41B1-BD1F-AC1ED6FF00E2}">
      <dgm:prSet custT="1"/>
      <dgm:spPr/>
      <dgm:t>
        <a:bodyPr/>
        <a:lstStyle/>
        <a:p>
          <a:r>
            <a:rPr lang="ru-RU" sz="1600" dirty="0"/>
            <a:t>Веб-сайты</a:t>
          </a:r>
        </a:p>
      </dgm:t>
    </dgm:pt>
    <dgm:pt modelId="{7CAD9DC5-A68A-43F9-91CA-4E4C88933E37}" type="parTrans" cxnId="{1E33FB3E-94E4-4A8F-8938-F3101B797A69}">
      <dgm:prSet/>
      <dgm:spPr/>
      <dgm:t>
        <a:bodyPr/>
        <a:lstStyle/>
        <a:p>
          <a:endParaRPr lang="ru-RU" sz="1800"/>
        </a:p>
      </dgm:t>
    </dgm:pt>
    <dgm:pt modelId="{1C322BFE-118F-4F2B-98A2-503C71F8F926}" type="sibTrans" cxnId="{1E33FB3E-94E4-4A8F-8938-F3101B797A69}">
      <dgm:prSet/>
      <dgm:spPr/>
      <dgm:t>
        <a:bodyPr/>
        <a:lstStyle/>
        <a:p>
          <a:endParaRPr lang="ru-RU" sz="1800"/>
        </a:p>
      </dgm:t>
    </dgm:pt>
    <dgm:pt modelId="{5A4E9CA2-C706-4640-84AA-27549B4201D1}">
      <dgm:prSet custT="1"/>
      <dgm:spPr/>
      <dgm:t>
        <a:bodyPr/>
        <a:lstStyle/>
        <a:p>
          <a:r>
            <a:rPr lang="ru-RU" sz="1600" dirty="0"/>
            <a:t>Эксель-файлы</a:t>
          </a:r>
        </a:p>
      </dgm:t>
    </dgm:pt>
    <dgm:pt modelId="{1942E653-4751-4FCE-B4B8-2DF406C8696B}" type="parTrans" cxnId="{B7B7BE6A-09C2-4C12-B927-F47AF468643D}">
      <dgm:prSet/>
      <dgm:spPr/>
      <dgm:t>
        <a:bodyPr/>
        <a:lstStyle/>
        <a:p>
          <a:endParaRPr lang="ru-RU" sz="1800"/>
        </a:p>
      </dgm:t>
    </dgm:pt>
    <dgm:pt modelId="{153AAEF3-EC1B-45E3-96F4-7B3605B314F9}" type="sibTrans" cxnId="{B7B7BE6A-09C2-4C12-B927-F47AF468643D}">
      <dgm:prSet/>
      <dgm:spPr/>
      <dgm:t>
        <a:bodyPr/>
        <a:lstStyle/>
        <a:p>
          <a:endParaRPr lang="ru-RU" sz="1800"/>
        </a:p>
      </dgm:t>
    </dgm:pt>
    <dgm:pt modelId="{6DDE95D7-5A99-4782-AB8C-7E4C20003642}">
      <dgm:prSet custT="1"/>
      <dgm:spPr/>
      <dgm:t>
        <a:bodyPr/>
        <a:lstStyle/>
        <a:p>
          <a:r>
            <a:rPr lang="en-US" sz="1600" dirty="0"/>
            <a:t>PDF</a:t>
          </a:r>
          <a:endParaRPr lang="ru-RU" sz="1600" dirty="0"/>
        </a:p>
      </dgm:t>
    </dgm:pt>
    <dgm:pt modelId="{9712B3D2-6ED2-4A9F-9CDA-C159D3CCD3E5}" type="parTrans" cxnId="{925EC5B8-DB0C-4ADB-A950-4E16797C06F6}">
      <dgm:prSet/>
      <dgm:spPr/>
      <dgm:t>
        <a:bodyPr/>
        <a:lstStyle/>
        <a:p>
          <a:endParaRPr lang="ru-RU" sz="1800"/>
        </a:p>
      </dgm:t>
    </dgm:pt>
    <dgm:pt modelId="{AFAFE188-DE08-4349-8643-FB493486A9B6}" type="sibTrans" cxnId="{925EC5B8-DB0C-4ADB-A950-4E16797C06F6}">
      <dgm:prSet/>
      <dgm:spPr/>
      <dgm:t>
        <a:bodyPr/>
        <a:lstStyle/>
        <a:p>
          <a:endParaRPr lang="ru-RU" sz="1800"/>
        </a:p>
      </dgm:t>
    </dgm:pt>
    <dgm:pt modelId="{67D90977-03B7-4888-8C92-C3D7DC1F25BE}">
      <dgm:prSet custT="1"/>
      <dgm:spPr/>
      <dgm:t>
        <a:bodyPr/>
        <a:lstStyle/>
        <a:p>
          <a:r>
            <a:rPr lang="en-US" sz="1600" dirty="0"/>
            <a:t>…</a:t>
          </a:r>
          <a:endParaRPr lang="ru-RU" sz="1600" dirty="0"/>
        </a:p>
      </dgm:t>
    </dgm:pt>
    <dgm:pt modelId="{5C27FDE9-35B0-4190-A39F-1E8FC08B10FF}" type="parTrans" cxnId="{4AE43E52-D49F-4154-80FD-B0900782A39B}">
      <dgm:prSet/>
      <dgm:spPr/>
      <dgm:t>
        <a:bodyPr/>
        <a:lstStyle/>
        <a:p>
          <a:endParaRPr lang="ru-RU" sz="1800"/>
        </a:p>
      </dgm:t>
    </dgm:pt>
    <dgm:pt modelId="{B73D4EE1-BE3C-4F7C-A0D6-23C124A2ABC3}" type="sibTrans" cxnId="{4AE43E52-D49F-4154-80FD-B0900782A39B}">
      <dgm:prSet/>
      <dgm:spPr/>
      <dgm:t>
        <a:bodyPr/>
        <a:lstStyle/>
        <a:p>
          <a:endParaRPr lang="ru-RU" sz="1800"/>
        </a:p>
      </dgm:t>
    </dgm:pt>
    <dgm:pt modelId="{EB840DBC-CFB1-48C0-9D6B-6CBF0DD5E6AA}">
      <dgm:prSet custT="1"/>
      <dgm:spPr/>
      <dgm:t>
        <a:bodyPr/>
        <a:lstStyle/>
        <a:p>
          <a:r>
            <a:rPr lang="ru-RU" sz="1600" dirty="0"/>
            <a:t>Очистка</a:t>
          </a:r>
        </a:p>
      </dgm:t>
    </dgm:pt>
    <dgm:pt modelId="{C82F9DD4-F35C-4A08-812C-A877E10FEF92}" type="parTrans" cxnId="{36451115-8E97-4A44-B27A-048A7D110676}">
      <dgm:prSet/>
      <dgm:spPr/>
      <dgm:t>
        <a:bodyPr/>
        <a:lstStyle/>
        <a:p>
          <a:endParaRPr lang="ru-RU" sz="1800"/>
        </a:p>
      </dgm:t>
    </dgm:pt>
    <dgm:pt modelId="{53D91461-9097-4831-B87E-8646F8948A36}" type="sibTrans" cxnId="{36451115-8E97-4A44-B27A-048A7D110676}">
      <dgm:prSet/>
      <dgm:spPr/>
      <dgm:t>
        <a:bodyPr/>
        <a:lstStyle/>
        <a:p>
          <a:endParaRPr lang="ru-RU" sz="1800"/>
        </a:p>
      </dgm:t>
    </dgm:pt>
    <dgm:pt modelId="{CE191F30-DF4C-4E1F-950A-7789F9295F15}">
      <dgm:prSet custT="1"/>
      <dgm:spPr/>
      <dgm:t>
        <a:bodyPr/>
        <a:lstStyle/>
        <a:p>
          <a:r>
            <a:rPr lang="ru-RU" sz="1600" dirty="0"/>
            <a:t>Приведение к Нормальным формам</a:t>
          </a:r>
        </a:p>
      </dgm:t>
    </dgm:pt>
    <dgm:pt modelId="{36D6BC83-4BE0-460D-BA75-DCC102F937EF}" type="parTrans" cxnId="{552FEF40-FE17-4083-9ABB-CED672B9FB1D}">
      <dgm:prSet/>
      <dgm:spPr/>
      <dgm:t>
        <a:bodyPr/>
        <a:lstStyle/>
        <a:p>
          <a:endParaRPr lang="ru-RU" sz="1800"/>
        </a:p>
      </dgm:t>
    </dgm:pt>
    <dgm:pt modelId="{A7663913-8062-4D7D-B5B7-A3F4AE506D13}" type="sibTrans" cxnId="{552FEF40-FE17-4083-9ABB-CED672B9FB1D}">
      <dgm:prSet/>
      <dgm:spPr/>
      <dgm:t>
        <a:bodyPr/>
        <a:lstStyle/>
        <a:p>
          <a:endParaRPr lang="ru-RU" sz="1800"/>
        </a:p>
      </dgm:t>
    </dgm:pt>
    <dgm:pt modelId="{BEAD0B82-6CC3-40A8-B0A2-0D2FED63B37B}">
      <dgm:prSet custT="1"/>
      <dgm:spPr/>
      <dgm:t>
        <a:bodyPr/>
        <a:lstStyle/>
        <a:p>
          <a:r>
            <a:rPr lang="ru-RU" sz="1600" dirty="0"/>
            <a:t>Обогащение</a:t>
          </a:r>
        </a:p>
      </dgm:t>
    </dgm:pt>
    <dgm:pt modelId="{5E8369FD-CAAD-4D35-963D-EABF550EE025}" type="parTrans" cxnId="{0CCA7E6C-5337-4C7E-AD31-57440BDF6C11}">
      <dgm:prSet/>
      <dgm:spPr/>
      <dgm:t>
        <a:bodyPr/>
        <a:lstStyle/>
        <a:p>
          <a:endParaRPr lang="ru-RU" sz="1800"/>
        </a:p>
      </dgm:t>
    </dgm:pt>
    <dgm:pt modelId="{2DA60453-0700-4CAB-A82F-6B287F5DFFB2}" type="sibTrans" cxnId="{0CCA7E6C-5337-4C7E-AD31-57440BDF6C11}">
      <dgm:prSet/>
      <dgm:spPr/>
      <dgm:t>
        <a:bodyPr/>
        <a:lstStyle/>
        <a:p>
          <a:endParaRPr lang="ru-RU" sz="1800"/>
        </a:p>
      </dgm:t>
    </dgm:pt>
    <dgm:pt modelId="{BBDF17C4-A423-4DD4-A06D-C224EC66226E}">
      <dgm:prSet custT="1"/>
      <dgm:spPr/>
      <dgm:t>
        <a:bodyPr/>
        <a:lstStyle/>
        <a:p>
          <a:r>
            <a:rPr lang="ru-RU" sz="1600" dirty="0"/>
            <a:t>Добавление вычисляемых данных</a:t>
          </a:r>
        </a:p>
      </dgm:t>
    </dgm:pt>
    <dgm:pt modelId="{AECDF053-86A6-4327-B9E6-332462337245}" type="parTrans" cxnId="{72DA83C9-82AF-4A02-81D3-8F2E758EFCC6}">
      <dgm:prSet/>
      <dgm:spPr/>
      <dgm:t>
        <a:bodyPr/>
        <a:lstStyle/>
        <a:p>
          <a:endParaRPr lang="ru-RU" sz="1800"/>
        </a:p>
      </dgm:t>
    </dgm:pt>
    <dgm:pt modelId="{7A843087-374E-4FB8-AC18-1D3A22214380}" type="sibTrans" cxnId="{72DA83C9-82AF-4A02-81D3-8F2E758EFCC6}">
      <dgm:prSet/>
      <dgm:spPr/>
      <dgm:t>
        <a:bodyPr/>
        <a:lstStyle/>
        <a:p>
          <a:endParaRPr lang="ru-RU" sz="1800"/>
        </a:p>
      </dgm:t>
    </dgm:pt>
    <dgm:pt modelId="{6C031447-4F04-47A4-87F0-AD99465AEBAA}">
      <dgm:prSet phldrT="[Текст]" custT="1"/>
      <dgm:spPr/>
      <dgm:t>
        <a:bodyPr/>
        <a:lstStyle/>
        <a:p>
          <a:r>
            <a:rPr lang="ru-RU" sz="1600" dirty="0"/>
            <a:t>Установка связей</a:t>
          </a:r>
        </a:p>
      </dgm:t>
    </dgm:pt>
    <dgm:pt modelId="{E8D571A1-A3A9-481A-B27C-BCF284EDC2AC}" type="parTrans" cxnId="{B599C0DB-7E08-4AAB-8091-62EF159EDE5A}">
      <dgm:prSet/>
      <dgm:spPr/>
      <dgm:t>
        <a:bodyPr/>
        <a:lstStyle/>
        <a:p>
          <a:endParaRPr lang="ru-RU" sz="1800"/>
        </a:p>
      </dgm:t>
    </dgm:pt>
    <dgm:pt modelId="{F7D89062-A5B5-4D36-962A-3AF64BF93647}" type="sibTrans" cxnId="{B599C0DB-7E08-4AAB-8091-62EF159EDE5A}">
      <dgm:prSet/>
      <dgm:spPr/>
      <dgm:t>
        <a:bodyPr/>
        <a:lstStyle/>
        <a:p>
          <a:endParaRPr lang="ru-RU" sz="1800"/>
        </a:p>
      </dgm:t>
    </dgm:pt>
    <dgm:pt modelId="{39B56357-D2A9-49B4-B0B4-355E608437B5}">
      <dgm:prSet phldrT="[Текст]" custT="1"/>
      <dgm:spPr/>
      <dgm:t>
        <a:bodyPr/>
        <a:lstStyle/>
        <a:p>
          <a:r>
            <a:rPr lang="ru-RU" sz="1600" dirty="0"/>
            <a:t>Объединение таблиц по необходимости</a:t>
          </a:r>
        </a:p>
      </dgm:t>
    </dgm:pt>
    <dgm:pt modelId="{8C863E1C-5125-45F4-A562-ABBCAC25F969}" type="parTrans" cxnId="{251A8F1B-7AF9-4BC7-A237-EED003EB589B}">
      <dgm:prSet/>
      <dgm:spPr/>
      <dgm:t>
        <a:bodyPr/>
        <a:lstStyle/>
        <a:p>
          <a:endParaRPr lang="ru-RU" sz="1800"/>
        </a:p>
      </dgm:t>
    </dgm:pt>
    <dgm:pt modelId="{5265B96C-8CDD-4034-871D-39C1A4C33790}" type="sibTrans" cxnId="{251A8F1B-7AF9-4BC7-A237-EED003EB589B}">
      <dgm:prSet/>
      <dgm:spPr/>
      <dgm:t>
        <a:bodyPr/>
        <a:lstStyle/>
        <a:p>
          <a:endParaRPr lang="ru-RU" sz="1800"/>
        </a:p>
      </dgm:t>
    </dgm:pt>
    <dgm:pt modelId="{9E85BF56-1086-4D61-853E-05DCD90AE0C0}">
      <dgm:prSet phldrT="[Текст]" custT="1"/>
      <dgm:spPr/>
      <dgm:t>
        <a:bodyPr/>
        <a:lstStyle/>
        <a:p>
          <a:r>
            <a:rPr lang="ru-RU" sz="1200" dirty="0"/>
            <a:t>Обработка данных</a:t>
          </a:r>
        </a:p>
      </dgm:t>
    </dgm:pt>
    <dgm:pt modelId="{8C36D1A7-0D8A-4FF9-8373-807CA5798C48}" type="parTrans" cxnId="{B1DAFF78-8121-4443-83DD-7580B820901D}">
      <dgm:prSet/>
      <dgm:spPr/>
      <dgm:t>
        <a:bodyPr/>
        <a:lstStyle/>
        <a:p>
          <a:endParaRPr lang="ru-RU" sz="1800"/>
        </a:p>
      </dgm:t>
    </dgm:pt>
    <dgm:pt modelId="{AC81E85F-997A-4B6F-AC35-CDBC15AF928C}" type="sibTrans" cxnId="{B1DAFF78-8121-4443-83DD-7580B820901D}">
      <dgm:prSet/>
      <dgm:spPr/>
      <dgm:t>
        <a:bodyPr/>
        <a:lstStyle/>
        <a:p>
          <a:endParaRPr lang="ru-RU" sz="1800"/>
        </a:p>
      </dgm:t>
    </dgm:pt>
    <dgm:pt modelId="{8AAC7879-C661-4C10-8B59-0D9442B41854}">
      <dgm:prSet phldrT="[Текст]" custT="1"/>
      <dgm:spPr/>
      <dgm:t>
        <a:bodyPr/>
        <a:lstStyle/>
        <a:p>
          <a:r>
            <a:rPr lang="ru-RU" sz="1200" dirty="0"/>
            <a:t>Визуализация данных</a:t>
          </a:r>
        </a:p>
      </dgm:t>
    </dgm:pt>
    <dgm:pt modelId="{306D94EA-7761-4B04-9FC0-7714D82BE02E}" type="parTrans" cxnId="{DFF48CA6-35E4-4F84-9FEB-349434F22505}">
      <dgm:prSet/>
      <dgm:spPr/>
      <dgm:t>
        <a:bodyPr/>
        <a:lstStyle/>
        <a:p>
          <a:endParaRPr lang="ru-RU" sz="1800"/>
        </a:p>
      </dgm:t>
    </dgm:pt>
    <dgm:pt modelId="{40082547-0BF8-46DC-9653-CA96C0F6386E}" type="sibTrans" cxnId="{DFF48CA6-35E4-4F84-9FEB-349434F22505}">
      <dgm:prSet/>
      <dgm:spPr/>
      <dgm:t>
        <a:bodyPr/>
        <a:lstStyle/>
        <a:p>
          <a:endParaRPr lang="ru-RU" sz="1800"/>
        </a:p>
      </dgm:t>
    </dgm:pt>
    <dgm:pt modelId="{E4968217-35E0-4079-BE8F-7844CB3819EA}">
      <dgm:prSet phldrT="[Текст]" custT="1"/>
      <dgm:spPr/>
      <dgm:t>
        <a:bodyPr/>
        <a:lstStyle/>
        <a:p>
          <a:r>
            <a:rPr lang="ru-RU" sz="1200" dirty="0"/>
            <a:t>Публикация данных</a:t>
          </a:r>
        </a:p>
      </dgm:t>
    </dgm:pt>
    <dgm:pt modelId="{30C55199-1DF2-4D56-95D6-4C32E5D60BDF}" type="parTrans" cxnId="{6771796F-28A0-4451-AAA7-2EA4AA6EC4CE}">
      <dgm:prSet/>
      <dgm:spPr/>
      <dgm:t>
        <a:bodyPr/>
        <a:lstStyle/>
        <a:p>
          <a:endParaRPr lang="ru-RU" sz="1800"/>
        </a:p>
      </dgm:t>
    </dgm:pt>
    <dgm:pt modelId="{648E749E-3290-45B8-8730-284DAC796CBB}" type="sibTrans" cxnId="{6771796F-28A0-4451-AAA7-2EA4AA6EC4CE}">
      <dgm:prSet/>
      <dgm:spPr/>
      <dgm:t>
        <a:bodyPr/>
        <a:lstStyle/>
        <a:p>
          <a:endParaRPr lang="ru-RU" sz="1800"/>
        </a:p>
      </dgm:t>
    </dgm:pt>
    <dgm:pt modelId="{C15715E3-158C-41FC-9786-9ADF5CC9EE09}">
      <dgm:prSet phldrT="[Текст]" custT="1"/>
      <dgm:spPr/>
      <dgm:t>
        <a:bodyPr/>
        <a:lstStyle/>
        <a:p>
          <a:r>
            <a:rPr lang="ru-RU" sz="1600" dirty="0" err="1"/>
            <a:t>Дашборды</a:t>
          </a:r>
          <a:r>
            <a:rPr lang="ru-RU" sz="1600" dirty="0"/>
            <a:t>, графики</a:t>
          </a:r>
        </a:p>
      </dgm:t>
    </dgm:pt>
    <dgm:pt modelId="{582ACCF2-7606-4B22-888F-09B6C351F80B}" type="parTrans" cxnId="{D7DA43DF-9363-46EE-B013-9B7EA93AA16F}">
      <dgm:prSet/>
      <dgm:spPr/>
      <dgm:t>
        <a:bodyPr/>
        <a:lstStyle/>
        <a:p>
          <a:endParaRPr lang="ru-RU" sz="1800"/>
        </a:p>
      </dgm:t>
    </dgm:pt>
    <dgm:pt modelId="{9508F112-405B-4F99-AAE2-07C6778465AE}" type="sibTrans" cxnId="{D7DA43DF-9363-46EE-B013-9B7EA93AA16F}">
      <dgm:prSet/>
      <dgm:spPr/>
      <dgm:t>
        <a:bodyPr/>
        <a:lstStyle/>
        <a:p>
          <a:endParaRPr lang="ru-RU" sz="1800"/>
        </a:p>
      </dgm:t>
    </dgm:pt>
    <dgm:pt modelId="{5A5198BA-89AF-4A2C-B7BF-D51F631F2349}">
      <dgm:prSet phldrT="[Текст]" custT="1"/>
      <dgm:spPr/>
      <dgm:t>
        <a:bodyPr/>
        <a:lstStyle/>
        <a:p>
          <a:r>
            <a:rPr lang="ru-RU" sz="1600" dirty="0"/>
            <a:t>Добавление вычислений</a:t>
          </a:r>
        </a:p>
      </dgm:t>
    </dgm:pt>
    <dgm:pt modelId="{27501793-CA9F-44EB-A007-54303C875CDD}" type="parTrans" cxnId="{88AE77E7-8BFC-467F-AE45-D0FB3B4956C6}">
      <dgm:prSet/>
      <dgm:spPr/>
      <dgm:t>
        <a:bodyPr/>
        <a:lstStyle/>
        <a:p>
          <a:endParaRPr lang="ru-RU" sz="1800"/>
        </a:p>
      </dgm:t>
    </dgm:pt>
    <dgm:pt modelId="{69FC3A49-0147-456B-A1DD-A7AE729CB625}" type="sibTrans" cxnId="{88AE77E7-8BFC-467F-AE45-D0FB3B4956C6}">
      <dgm:prSet/>
      <dgm:spPr/>
      <dgm:t>
        <a:bodyPr/>
        <a:lstStyle/>
        <a:p>
          <a:endParaRPr lang="ru-RU" sz="1800"/>
        </a:p>
      </dgm:t>
    </dgm:pt>
    <dgm:pt modelId="{D33B4EFC-F036-4D91-BF00-03F67B65265F}">
      <dgm:prSet phldrT="[Текст]" custT="1"/>
      <dgm:spPr/>
      <dgm:t>
        <a:bodyPr/>
        <a:lstStyle/>
        <a:p>
          <a:r>
            <a:rPr lang="ru-RU" sz="1600" dirty="0"/>
            <a:t>Добавление мер</a:t>
          </a:r>
        </a:p>
      </dgm:t>
    </dgm:pt>
    <dgm:pt modelId="{CDB7D75B-AA74-436B-B138-1C347D756DB1}" type="parTrans" cxnId="{1DA51494-F10D-4687-AC22-391041D250B7}">
      <dgm:prSet/>
      <dgm:spPr/>
      <dgm:t>
        <a:bodyPr/>
        <a:lstStyle/>
        <a:p>
          <a:endParaRPr lang="ru-RU" sz="1800"/>
        </a:p>
      </dgm:t>
    </dgm:pt>
    <dgm:pt modelId="{CBFBAFCB-29CA-423E-8D9F-D8C477EE9D17}" type="sibTrans" cxnId="{1DA51494-F10D-4687-AC22-391041D250B7}">
      <dgm:prSet/>
      <dgm:spPr/>
      <dgm:t>
        <a:bodyPr/>
        <a:lstStyle/>
        <a:p>
          <a:endParaRPr lang="ru-RU" sz="1800"/>
        </a:p>
      </dgm:t>
    </dgm:pt>
    <dgm:pt modelId="{1611E45B-72D4-418E-85AA-67E7AB0FF8EA}">
      <dgm:prSet phldrT="[Текст]" custT="1"/>
      <dgm:spPr/>
      <dgm:t>
        <a:bodyPr/>
        <a:lstStyle/>
        <a:p>
          <a:r>
            <a:rPr lang="ru-RU" sz="1600" dirty="0"/>
            <a:t>Для мобильных устройств</a:t>
          </a:r>
        </a:p>
      </dgm:t>
    </dgm:pt>
    <dgm:pt modelId="{A575EB72-4692-4DE9-BF7F-47DD2324BF26}" type="parTrans" cxnId="{41AF51C1-B558-4004-BD19-2D76D98A4BA0}">
      <dgm:prSet/>
      <dgm:spPr/>
      <dgm:t>
        <a:bodyPr/>
        <a:lstStyle/>
        <a:p>
          <a:endParaRPr lang="ru-RU" sz="1800"/>
        </a:p>
      </dgm:t>
    </dgm:pt>
    <dgm:pt modelId="{C3F6718E-3C28-4897-9A71-F91BB1A20DFB}" type="sibTrans" cxnId="{41AF51C1-B558-4004-BD19-2D76D98A4BA0}">
      <dgm:prSet/>
      <dgm:spPr/>
      <dgm:t>
        <a:bodyPr/>
        <a:lstStyle/>
        <a:p>
          <a:endParaRPr lang="ru-RU" sz="1800"/>
        </a:p>
      </dgm:t>
    </dgm:pt>
    <dgm:pt modelId="{651CCA50-6C3C-4B00-810A-A78B1EB3C42D}">
      <dgm:prSet phldrT="[Текст]" custT="1"/>
      <dgm:spPr/>
      <dgm:t>
        <a:bodyPr/>
        <a:lstStyle/>
        <a:p>
          <a:r>
            <a:rPr lang="ru-RU" sz="1600" dirty="0"/>
            <a:t>В облако</a:t>
          </a:r>
        </a:p>
      </dgm:t>
    </dgm:pt>
    <dgm:pt modelId="{30A1E393-3C9D-4CBB-82AE-527FE74743FE}" type="parTrans" cxnId="{5AF60AEE-12B0-4873-86E4-7B503A76E7CA}">
      <dgm:prSet/>
      <dgm:spPr/>
      <dgm:t>
        <a:bodyPr/>
        <a:lstStyle/>
        <a:p>
          <a:endParaRPr lang="ru-RU" sz="1800"/>
        </a:p>
      </dgm:t>
    </dgm:pt>
    <dgm:pt modelId="{478FA006-8A07-46F7-966B-12D0C46671F6}" type="sibTrans" cxnId="{5AF60AEE-12B0-4873-86E4-7B503A76E7CA}">
      <dgm:prSet/>
      <dgm:spPr/>
      <dgm:t>
        <a:bodyPr/>
        <a:lstStyle/>
        <a:p>
          <a:endParaRPr lang="ru-RU" sz="1800"/>
        </a:p>
      </dgm:t>
    </dgm:pt>
    <dgm:pt modelId="{5DB7F2B4-ED90-4B71-85A1-61FA499C539D}" type="pres">
      <dgm:prSet presAssocID="{92D22EB8-FA94-4BFF-9ACC-0EE474CBDE04}" presName="Name0" presStyleCnt="0">
        <dgm:presLayoutVars>
          <dgm:dir/>
          <dgm:animLvl val="lvl"/>
          <dgm:resizeHandles val="exact"/>
        </dgm:presLayoutVars>
      </dgm:prSet>
      <dgm:spPr/>
    </dgm:pt>
    <dgm:pt modelId="{DE045DD6-0A2D-44B3-925D-E8DC3481519A}" type="pres">
      <dgm:prSet presAssocID="{75754F4D-EF4B-4368-906E-F93A0529727B}" presName="compositeNode" presStyleCnt="0">
        <dgm:presLayoutVars>
          <dgm:bulletEnabled val="1"/>
        </dgm:presLayoutVars>
      </dgm:prSet>
      <dgm:spPr/>
    </dgm:pt>
    <dgm:pt modelId="{CF86EB12-84E8-4619-8F8F-26C6DED67A2B}" type="pres">
      <dgm:prSet presAssocID="{75754F4D-EF4B-4368-906E-F93A0529727B}" presName="bgRect" presStyleLbl="node1" presStyleIdx="0" presStyleCnt="6"/>
      <dgm:spPr/>
    </dgm:pt>
    <dgm:pt modelId="{990880DD-F16B-418F-A9FE-B7BFD4EB5C55}" type="pres">
      <dgm:prSet presAssocID="{75754F4D-EF4B-4368-906E-F93A0529727B}" presName="parentNode" presStyleLbl="node1" presStyleIdx="0" presStyleCnt="6">
        <dgm:presLayoutVars>
          <dgm:chMax val="0"/>
          <dgm:bulletEnabled val="1"/>
        </dgm:presLayoutVars>
      </dgm:prSet>
      <dgm:spPr/>
    </dgm:pt>
    <dgm:pt modelId="{EE45DD70-2F56-47D5-A532-A6D1730C550B}" type="pres">
      <dgm:prSet presAssocID="{75754F4D-EF4B-4368-906E-F93A0529727B}" presName="childNode" presStyleLbl="node1" presStyleIdx="0" presStyleCnt="6">
        <dgm:presLayoutVars>
          <dgm:bulletEnabled val="1"/>
        </dgm:presLayoutVars>
      </dgm:prSet>
      <dgm:spPr/>
    </dgm:pt>
    <dgm:pt modelId="{7CA35E37-A182-4DC4-A60E-021DD01BDED4}" type="pres">
      <dgm:prSet presAssocID="{6433971D-F5E8-4C27-81A8-F43CF6AC8BAF}" presName="hSp" presStyleCnt="0"/>
      <dgm:spPr/>
    </dgm:pt>
    <dgm:pt modelId="{606E8706-22F0-4779-AADF-CE2D6A8E9E12}" type="pres">
      <dgm:prSet presAssocID="{6433971D-F5E8-4C27-81A8-F43CF6AC8BAF}" presName="vProcSp" presStyleCnt="0"/>
      <dgm:spPr/>
    </dgm:pt>
    <dgm:pt modelId="{7802BF4D-ABFD-4713-B3C9-8214D3DD6F2B}" type="pres">
      <dgm:prSet presAssocID="{6433971D-F5E8-4C27-81A8-F43CF6AC8BAF}" presName="vSp1" presStyleCnt="0"/>
      <dgm:spPr/>
    </dgm:pt>
    <dgm:pt modelId="{0CF3D6F8-149C-44B3-867D-D04845108E78}" type="pres">
      <dgm:prSet presAssocID="{6433971D-F5E8-4C27-81A8-F43CF6AC8BAF}" presName="simulatedConn" presStyleLbl="solidFgAcc1" presStyleIdx="0" presStyleCnt="5"/>
      <dgm:spPr/>
    </dgm:pt>
    <dgm:pt modelId="{2D1695FD-C92B-4FA0-AD54-278A13F06B9C}" type="pres">
      <dgm:prSet presAssocID="{6433971D-F5E8-4C27-81A8-F43CF6AC8BAF}" presName="vSp2" presStyleCnt="0"/>
      <dgm:spPr/>
    </dgm:pt>
    <dgm:pt modelId="{20C3B149-D161-4AAB-8B13-545800C93000}" type="pres">
      <dgm:prSet presAssocID="{6433971D-F5E8-4C27-81A8-F43CF6AC8BAF}" presName="sibTrans" presStyleCnt="0"/>
      <dgm:spPr/>
    </dgm:pt>
    <dgm:pt modelId="{CDCE699D-B672-46F1-9D3D-3C0FA54504A2}" type="pres">
      <dgm:prSet presAssocID="{749EAA33-4034-4BA0-BECE-1996CAD59EC3}" presName="compositeNode" presStyleCnt="0">
        <dgm:presLayoutVars>
          <dgm:bulletEnabled val="1"/>
        </dgm:presLayoutVars>
      </dgm:prSet>
      <dgm:spPr/>
    </dgm:pt>
    <dgm:pt modelId="{475E1E40-B945-45CF-ACDC-3DBDA9DDD2B2}" type="pres">
      <dgm:prSet presAssocID="{749EAA33-4034-4BA0-BECE-1996CAD59EC3}" presName="bgRect" presStyleLbl="node1" presStyleIdx="1" presStyleCnt="6"/>
      <dgm:spPr/>
    </dgm:pt>
    <dgm:pt modelId="{E4C67FC4-2D33-44D4-9619-1722D1CF9861}" type="pres">
      <dgm:prSet presAssocID="{749EAA33-4034-4BA0-BECE-1996CAD59EC3}" presName="parentNode" presStyleLbl="node1" presStyleIdx="1" presStyleCnt="6">
        <dgm:presLayoutVars>
          <dgm:chMax val="0"/>
          <dgm:bulletEnabled val="1"/>
        </dgm:presLayoutVars>
      </dgm:prSet>
      <dgm:spPr/>
    </dgm:pt>
    <dgm:pt modelId="{D3E8DFD2-ACCC-448F-A0EA-E2A8A6E5C467}" type="pres">
      <dgm:prSet presAssocID="{749EAA33-4034-4BA0-BECE-1996CAD59EC3}" presName="childNode" presStyleLbl="node1" presStyleIdx="1" presStyleCnt="6">
        <dgm:presLayoutVars>
          <dgm:bulletEnabled val="1"/>
        </dgm:presLayoutVars>
      </dgm:prSet>
      <dgm:spPr/>
    </dgm:pt>
    <dgm:pt modelId="{376ABB99-5628-405C-845A-FC7094451905}" type="pres">
      <dgm:prSet presAssocID="{684E0D9C-78F5-4CD7-A0B9-7797909C218C}" presName="hSp" presStyleCnt="0"/>
      <dgm:spPr/>
    </dgm:pt>
    <dgm:pt modelId="{B5B0BF3C-E273-4191-AAFE-D7EF3491D7D1}" type="pres">
      <dgm:prSet presAssocID="{684E0D9C-78F5-4CD7-A0B9-7797909C218C}" presName="vProcSp" presStyleCnt="0"/>
      <dgm:spPr/>
    </dgm:pt>
    <dgm:pt modelId="{5A57FC9A-5803-43F5-AC8C-3B964D0E4A91}" type="pres">
      <dgm:prSet presAssocID="{684E0D9C-78F5-4CD7-A0B9-7797909C218C}" presName="vSp1" presStyleCnt="0"/>
      <dgm:spPr/>
    </dgm:pt>
    <dgm:pt modelId="{8DFA05F8-3982-45C8-A2F3-F6918EDC00D3}" type="pres">
      <dgm:prSet presAssocID="{684E0D9C-78F5-4CD7-A0B9-7797909C218C}" presName="simulatedConn" presStyleLbl="solidFgAcc1" presStyleIdx="1" presStyleCnt="5"/>
      <dgm:spPr/>
    </dgm:pt>
    <dgm:pt modelId="{89DC4196-37FD-45B8-970F-686A127CF6FC}" type="pres">
      <dgm:prSet presAssocID="{684E0D9C-78F5-4CD7-A0B9-7797909C218C}" presName="vSp2" presStyleCnt="0"/>
      <dgm:spPr/>
    </dgm:pt>
    <dgm:pt modelId="{6AF7E016-143E-40AF-AAD9-C9D6222B471F}" type="pres">
      <dgm:prSet presAssocID="{684E0D9C-78F5-4CD7-A0B9-7797909C218C}" presName="sibTrans" presStyleCnt="0"/>
      <dgm:spPr/>
    </dgm:pt>
    <dgm:pt modelId="{C02448CA-DAE3-4461-8DDC-30CE338EFD24}" type="pres">
      <dgm:prSet presAssocID="{165D2ABF-693D-4059-9A82-AB35221F0FCB}" presName="compositeNode" presStyleCnt="0">
        <dgm:presLayoutVars>
          <dgm:bulletEnabled val="1"/>
        </dgm:presLayoutVars>
      </dgm:prSet>
      <dgm:spPr/>
    </dgm:pt>
    <dgm:pt modelId="{32FC6C54-6657-455A-940B-07C1410B6F95}" type="pres">
      <dgm:prSet presAssocID="{165D2ABF-693D-4059-9A82-AB35221F0FCB}" presName="bgRect" presStyleLbl="node1" presStyleIdx="2" presStyleCnt="6"/>
      <dgm:spPr/>
    </dgm:pt>
    <dgm:pt modelId="{BF6D9B3B-6E3D-4097-91B0-8CF7DF28DD4E}" type="pres">
      <dgm:prSet presAssocID="{165D2ABF-693D-4059-9A82-AB35221F0FCB}" presName="parentNode" presStyleLbl="node1" presStyleIdx="2" presStyleCnt="6">
        <dgm:presLayoutVars>
          <dgm:chMax val="0"/>
          <dgm:bulletEnabled val="1"/>
        </dgm:presLayoutVars>
      </dgm:prSet>
      <dgm:spPr/>
    </dgm:pt>
    <dgm:pt modelId="{2AB8B9D0-CFF1-4595-9D48-9B5D55E5A570}" type="pres">
      <dgm:prSet presAssocID="{165D2ABF-693D-4059-9A82-AB35221F0FCB}" presName="childNode" presStyleLbl="node1" presStyleIdx="2" presStyleCnt="6">
        <dgm:presLayoutVars>
          <dgm:bulletEnabled val="1"/>
        </dgm:presLayoutVars>
      </dgm:prSet>
      <dgm:spPr/>
    </dgm:pt>
    <dgm:pt modelId="{64DFBB8C-FAB6-46DF-9460-4F44C6ECCCAD}" type="pres">
      <dgm:prSet presAssocID="{9AAFBBE8-72F2-4D01-82D9-A4267D5C949E}" presName="hSp" presStyleCnt="0"/>
      <dgm:spPr/>
    </dgm:pt>
    <dgm:pt modelId="{6040E24A-0D3E-4A0B-916E-47FF4DFE5EC1}" type="pres">
      <dgm:prSet presAssocID="{9AAFBBE8-72F2-4D01-82D9-A4267D5C949E}" presName="vProcSp" presStyleCnt="0"/>
      <dgm:spPr/>
    </dgm:pt>
    <dgm:pt modelId="{E46E5CF3-5572-4774-B2B2-55659DD34047}" type="pres">
      <dgm:prSet presAssocID="{9AAFBBE8-72F2-4D01-82D9-A4267D5C949E}" presName="vSp1" presStyleCnt="0"/>
      <dgm:spPr/>
    </dgm:pt>
    <dgm:pt modelId="{A5913E9A-898A-45EE-96DF-21C29F4AB96E}" type="pres">
      <dgm:prSet presAssocID="{9AAFBBE8-72F2-4D01-82D9-A4267D5C949E}" presName="simulatedConn" presStyleLbl="solidFgAcc1" presStyleIdx="2" presStyleCnt="5"/>
      <dgm:spPr/>
    </dgm:pt>
    <dgm:pt modelId="{413854D0-A7D8-4D89-A2B6-3976349402BC}" type="pres">
      <dgm:prSet presAssocID="{9AAFBBE8-72F2-4D01-82D9-A4267D5C949E}" presName="vSp2" presStyleCnt="0"/>
      <dgm:spPr/>
    </dgm:pt>
    <dgm:pt modelId="{25890B20-06BE-41BA-8788-327B892DC2E5}" type="pres">
      <dgm:prSet presAssocID="{9AAFBBE8-72F2-4D01-82D9-A4267D5C949E}" presName="sibTrans" presStyleCnt="0"/>
      <dgm:spPr/>
    </dgm:pt>
    <dgm:pt modelId="{6FD0B5BA-7A33-43F0-9BDE-2A0CBD2B2F8C}" type="pres">
      <dgm:prSet presAssocID="{9E85BF56-1086-4D61-853E-05DCD90AE0C0}" presName="compositeNode" presStyleCnt="0">
        <dgm:presLayoutVars>
          <dgm:bulletEnabled val="1"/>
        </dgm:presLayoutVars>
      </dgm:prSet>
      <dgm:spPr/>
    </dgm:pt>
    <dgm:pt modelId="{2E336ED0-157E-46ED-9A99-A2238FCFA7E6}" type="pres">
      <dgm:prSet presAssocID="{9E85BF56-1086-4D61-853E-05DCD90AE0C0}" presName="bgRect" presStyleLbl="node1" presStyleIdx="3" presStyleCnt="6"/>
      <dgm:spPr/>
    </dgm:pt>
    <dgm:pt modelId="{F980D9B0-1806-40A9-B33E-C5353E46D618}" type="pres">
      <dgm:prSet presAssocID="{9E85BF56-1086-4D61-853E-05DCD90AE0C0}" presName="parentNode" presStyleLbl="node1" presStyleIdx="3" presStyleCnt="6">
        <dgm:presLayoutVars>
          <dgm:chMax val="0"/>
          <dgm:bulletEnabled val="1"/>
        </dgm:presLayoutVars>
      </dgm:prSet>
      <dgm:spPr/>
    </dgm:pt>
    <dgm:pt modelId="{EE6BB7EA-4585-45D5-B6FA-6EEF9D8EFA09}" type="pres">
      <dgm:prSet presAssocID="{9E85BF56-1086-4D61-853E-05DCD90AE0C0}" presName="childNode" presStyleLbl="node1" presStyleIdx="3" presStyleCnt="6">
        <dgm:presLayoutVars>
          <dgm:bulletEnabled val="1"/>
        </dgm:presLayoutVars>
      </dgm:prSet>
      <dgm:spPr/>
    </dgm:pt>
    <dgm:pt modelId="{BB676C9A-A503-474C-B17B-EE41D443AA72}" type="pres">
      <dgm:prSet presAssocID="{AC81E85F-997A-4B6F-AC35-CDBC15AF928C}" presName="hSp" presStyleCnt="0"/>
      <dgm:spPr/>
    </dgm:pt>
    <dgm:pt modelId="{C9D16057-3A41-4715-9670-D612F253D952}" type="pres">
      <dgm:prSet presAssocID="{AC81E85F-997A-4B6F-AC35-CDBC15AF928C}" presName="vProcSp" presStyleCnt="0"/>
      <dgm:spPr/>
    </dgm:pt>
    <dgm:pt modelId="{0F97E519-1BD9-4317-9A91-0D88CB8132F1}" type="pres">
      <dgm:prSet presAssocID="{AC81E85F-997A-4B6F-AC35-CDBC15AF928C}" presName="vSp1" presStyleCnt="0"/>
      <dgm:spPr/>
    </dgm:pt>
    <dgm:pt modelId="{84C7CDCA-6AF4-4B6B-B86B-7BDC80C3FF7E}" type="pres">
      <dgm:prSet presAssocID="{AC81E85F-997A-4B6F-AC35-CDBC15AF928C}" presName="simulatedConn" presStyleLbl="solidFgAcc1" presStyleIdx="3" presStyleCnt="5"/>
      <dgm:spPr/>
    </dgm:pt>
    <dgm:pt modelId="{A0F0D51F-D293-4D1F-913B-31DE941D1A09}" type="pres">
      <dgm:prSet presAssocID="{AC81E85F-997A-4B6F-AC35-CDBC15AF928C}" presName="vSp2" presStyleCnt="0"/>
      <dgm:spPr/>
    </dgm:pt>
    <dgm:pt modelId="{1A673769-32B8-4335-984A-5A20E3A3B233}" type="pres">
      <dgm:prSet presAssocID="{AC81E85F-997A-4B6F-AC35-CDBC15AF928C}" presName="sibTrans" presStyleCnt="0"/>
      <dgm:spPr/>
    </dgm:pt>
    <dgm:pt modelId="{136411F4-1270-4208-986F-626C8A033C93}" type="pres">
      <dgm:prSet presAssocID="{8AAC7879-C661-4C10-8B59-0D9442B41854}" presName="compositeNode" presStyleCnt="0">
        <dgm:presLayoutVars>
          <dgm:bulletEnabled val="1"/>
        </dgm:presLayoutVars>
      </dgm:prSet>
      <dgm:spPr/>
    </dgm:pt>
    <dgm:pt modelId="{E4EE7111-F7BB-41F3-B4B0-420E3F96C5DA}" type="pres">
      <dgm:prSet presAssocID="{8AAC7879-C661-4C10-8B59-0D9442B41854}" presName="bgRect" presStyleLbl="node1" presStyleIdx="4" presStyleCnt="6"/>
      <dgm:spPr/>
    </dgm:pt>
    <dgm:pt modelId="{254DCAF5-CA8B-4438-AD64-FD75C6E17AD2}" type="pres">
      <dgm:prSet presAssocID="{8AAC7879-C661-4C10-8B59-0D9442B41854}" presName="parentNode" presStyleLbl="node1" presStyleIdx="4" presStyleCnt="6">
        <dgm:presLayoutVars>
          <dgm:chMax val="0"/>
          <dgm:bulletEnabled val="1"/>
        </dgm:presLayoutVars>
      </dgm:prSet>
      <dgm:spPr/>
    </dgm:pt>
    <dgm:pt modelId="{3EFFD14D-4B35-479A-BA95-BD15C9C8DEFF}" type="pres">
      <dgm:prSet presAssocID="{8AAC7879-C661-4C10-8B59-0D9442B41854}" presName="childNode" presStyleLbl="node1" presStyleIdx="4" presStyleCnt="6">
        <dgm:presLayoutVars>
          <dgm:bulletEnabled val="1"/>
        </dgm:presLayoutVars>
      </dgm:prSet>
      <dgm:spPr/>
    </dgm:pt>
    <dgm:pt modelId="{745EE988-71EF-418F-A6F7-FF2348151657}" type="pres">
      <dgm:prSet presAssocID="{40082547-0BF8-46DC-9653-CA96C0F6386E}" presName="hSp" presStyleCnt="0"/>
      <dgm:spPr/>
    </dgm:pt>
    <dgm:pt modelId="{21FE6E5D-EBAA-473A-AAFF-A0D4201EF097}" type="pres">
      <dgm:prSet presAssocID="{40082547-0BF8-46DC-9653-CA96C0F6386E}" presName="vProcSp" presStyleCnt="0"/>
      <dgm:spPr/>
    </dgm:pt>
    <dgm:pt modelId="{BC17E4AB-7055-4583-8334-07C5EFE01ED5}" type="pres">
      <dgm:prSet presAssocID="{40082547-0BF8-46DC-9653-CA96C0F6386E}" presName="vSp1" presStyleCnt="0"/>
      <dgm:spPr/>
    </dgm:pt>
    <dgm:pt modelId="{65796A7B-766F-49B9-9950-3EEF2DECFC6E}" type="pres">
      <dgm:prSet presAssocID="{40082547-0BF8-46DC-9653-CA96C0F6386E}" presName="simulatedConn" presStyleLbl="solidFgAcc1" presStyleIdx="4" presStyleCnt="5"/>
      <dgm:spPr/>
    </dgm:pt>
    <dgm:pt modelId="{AD6CB6FF-45EC-4AF8-86A1-EDC955F58700}" type="pres">
      <dgm:prSet presAssocID="{40082547-0BF8-46DC-9653-CA96C0F6386E}" presName="vSp2" presStyleCnt="0"/>
      <dgm:spPr/>
    </dgm:pt>
    <dgm:pt modelId="{827CBBF5-B402-4763-A7FA-14B086D7354F}" type="pres">
      <dgm:prSet presAssocID="{40082547-0BF8-46DC-9653-CA96C0F6386E}" presName="sibTrans" presStyleCnt="0"/>
      <dgm:spPr/>
    </dgm:pt>
    <dgm:pt modelId="{4DD23C1B-1C4B-4288-BE01-B09FFA6EB2DC}" type="pres">
      <dgm:prSet presAssocID="{E4968217-35E0-4079-BE8F-7844CB3819EA}" presName="compositeNode" presStyleCnt="0">
        <dgm:presLayoutVars>
          <dgm:bulletEnabled val="1"/>
        </dgm:presLayoutVars>
      </dgm:prSet>
      <dgm:spPr/>
    </dgm:pt>
    <dgm:pt modelId="{2856026B-0C5C-4499-80AF-754A4CEA131E}" type="pres">
      <dgm:prSet presAssocID="{E4968217-35E0-4079-BE8F-7844CB3819EA}" presName="bgRect" presStyleLbl="node1" presStyleIdx="5" presStyleCnt="6"/>
      <dgm:spPr/>
    </dgm:pt>
    <dgm:pt modelId="{C0317362-6176-4049-B199-BB0714408182}" type="pres">
      <dgm:prSet presAssocID="{E4968217-35E0-4079-BE8F-7844CB3819EA}" presName="parentNode" presStyleLbl="node1" presStyleIdx="5" presStyleCnt="6">
        <dgm:presLayoutVars>
          <dgm:chMax val="0"/>
          <dgm:bulletEnabled val="1"/>
        </dgm:presLayoutVars>
      </dgm:prSet>
      <dgm:spPr/>
    </dgm:pt>
    <dgm:pt modelId="{8FAA8BF5-AA1A-4C39-9088-EF39EE379FB2}" type="pres">
      <dgm:prSet presAssocID="{E4968217-35E0-4079-BE8F-7844CB3819EA}" presName="childNode" presStyleLbl="node1" presStyleIdx="5" presStyleCnt="6">
        <dgm:presLayoutVars>
          <dgm:bulletEnabled val="1"/>
        </dgm:presLayoutVars>
      </dgm:prSet>
      <dgm:spPr/>
    </dgm:pt>
  </dgm:ptLst>
  <dgm:cxnLst>
    <dgm:cxn modelId="{D314A101-0306-4891-98DE-0944D61BFF62}" type="presOf" srcId="{E4968217-35E0-4079-BE8F-7844CB3819EA}" destId="{2856026B-0C5C-4499-80AF-754A4CEA131E}" srcOrd="0" destOrd="0" presId="urn:microsoft.com/office/officeart/2005/8/layout/hProcess7"/>
    <dgm:cxn modelId="{25FEFD06-BE22-4D58-B7DA-CB5ED417FC18}" type="presOf" srcId="{67D90977-03B7-4888-8C92-C3D7DC1F25BE}" destId="{EE45DD70-2F56-47D5-A532-A6D1730C550B}" srcOrd="0" destOrd="5" presId="urn:microsoft.com/office/officeart/2005/8/layout/hProcess7"/>
    <dgm:cxn modelId="{0DC3240E-BB93-4D1D-8BEF-1B9508471053}" type="presOf" srcId="{75754F4D-EF4B-4368-906E-F93A0529727B}" destId="{990880DD-F16B-418F-A9FE-B7BFD4EB5C55}" srcOrd="1" destOrd="0" presId="urn:microsoft.com/office/officeart/2005/8/layout/hProcess7"/>
    <dgm:cxn modelId="{36451115-8E97-4A44-B27A-048A7D110676}" srcId="{749EAA33-4034-4BA0-BECE-1996CAD59EC3}" destId="{EB840DBC-CFB1-48C0-9D6B-6CBF0DD5E6AA}" srcOrd="0" destOrd="0" parTransId="{C82F9DD4-F35C-4A08-812C-A877E10FEF92}" sibTransId="{53D91461-9097-4831-B87E-8646F8948A36}"/>
    <dgm:cxn modelId="{251A8F1B-7AF9-4BC7-A237-EED003EB589B}" srcId="{165D2ABF-693D-4059-9A82-AB35221F0FCB}" destId="{39B56357-D2A9-49B4-B0B4-355E608437B5}" srcOrd="1" destOrd="0" parTransId="{8C863E1C-5125-45F4-A562-ABBCAC25F969}" sibTransId="{5265B96C-8CDD-4034-871D-39C1A4C33790}"/>
    <dgm:cxn modelId="{4B11981E-2284-45B1-B7AD-DD3128C90B10}" type="presOf" srcId="{165D2ABF-693D-4059-9A82-AB35221F0FCB}" destId="{32FC6C54-6657-455A-940B-07C1410B6F95}" srcOrd="0" destOrd="0" presId="urn:microsoft.com/office/officeart/2005/8/layout/hProcess7"/>
    <dgm:cxn modelId="{2016A028-F7CA-4B2E-BC09-98CC358310C2}" type="presOf" srcId="{E4968217-35E0-4079-BE8F-7844CB3819EA}" destId="{C0317362-6176-4049-B199-BB0714408182}" srcOrd="1" destOrd="0" presId="urn:microsoft.com/office/officeart/2005/8/layout/hProcess7"/>
    <dgm:cxn modelId="{1B144A29-EFF1-4B5C-AFEA-E6715497251A}" type="presOf" srcId="{651CCA50-6C3C-4B00-810A-A78B1EB3C42D}" destId="{8FAA8BF5-AA1A-4C39-9088-EF39EE379FB2}" srcOrd="0" destOrd="1" presId="urn:microsoft.com/office/officeart/2005/8/layout/hProcess7"/>
    <dgm:cxn modelId="{211FED39-C2BE-446A-911A-74DDFEEFACE5}" type="presOf" srcId="{4374DA52-681F-4E07-BE93-FE566EA737E3}" destId="{EE45DD70-2F56-47D5-A532-A6D1730C550B}" srcOrd="0" destOrd="1" presId="urn:microsoft.com/office/officeart/2005/8/layout/hProcess7"/>
    <dgm:cxn modelId="{268C9F3E-852A-4884-AEA8-B7C18985E6DF}" srcId="{92D22EB8-FA94-4BFF-9ACC-0EE474CBDE04}" destId="{75754F4D-EF4B-4368-906E-F93A0529727B}" srcOrd="0" destOrd="0" parTransId="{0B47B621-A1B7-4C46-9232-16886D19D83A}" sibTransId="{6433971D-F5E8-4C27-81A8-F43CF6AC8BAF}"/>
    <dgm:cxn modelId="{1E33FB3E-94E4-4A8F-8938-F3101B797A69}" srcId="{75754F4D-EF4B-4368-906E-F93A0529727B}" destId="{4B4B8D8E-145B-41B1-BD1F-AC1ED6FF00E2}" srcOrd="2" destOrd="0" parTransId="{7CAD9DC5-A68A-43F9-91CA-4E4C88933E37}" sibTransId="{1C322BFE-118F-4F2B-98A2-503C71F8F926}"/>
    <dgm:cxn modelId="{552FEF40-FE17-4083-9ABB-CED672B9FB1D}" srcId="{749EAA33-4034-4BA0-BECE-1996CAD59EC3}" destId="{CE191F30-DF4C-4E1F-950A-7789F9295F15}" srcOrd="1" destOrd="0" parTransId="{36D6BC83-4BE0-460D-BA75-DCC102F937EF}" sibTransId="{A7663913-8062-4D7D-B5B7-A3F4AE506D13}"/>
    <dgm:cxn modelId="{B7B7BE6A-09C2-4C12-B927-F47AF468643D}" srcId="{75754F4D-EF4B-4368-906E-F93A0529727B}" destId="{5A4E9CA2-C706-4640-84AA-27549B4201D1}" srcOrd="3" destOrd="0" parTransId="{1942E653-4751-4FCE-B4B8-2DF406C8696B}" sibTransId="{153AAEF3-EC1B-45E3-96F4-7B3605B314F9}"/>
    <dgm:cxn modelId="{0CCA7E6C-5337-4C7E-AD31-57440BDF6C11}" srcId="{749EAA33-4034-4BA0-BECE-1996CAD59EC3}" destId="{BEAD0B82-6CC3-40A8-B0A2-0D2FED63B37B}" srcOrd="2" destOrd="0" parTransId="{5E8369FD-CAAD-4D35-963D-EABF550EE025}" sibTransId="{2DA60453-0700-4CAB-A82F-6B287F5DFFB2}"/>
    <dgm:cxn modelId="{A0E79A4C-26E0-4763-AAAF-A97994B48890}" type="presOf" srcId="{8AAC7879-C661-4C10-8B59-0D9442B41854}" destId="{254DCAF5-CA8B-4438-AD64-FD75C6E17AD2}" srcOrd="1" destOrd="0" presId="urn:microsoft.com/office/officeart/2005/8/layout/hProcess7"/>
    <dgm:cxn modelId="{215AAC4D-F50F-4F0D-BDA9-50E5341F58FE}" type="presOf" srcId="{EB840DBC-CFB1-48C0-9D6B-6CBF0DD5E6AA}" destId="{D3E8DFD2-ACCC-448F-A0EA-E2A8A6E5C467}" srcOrd="0" destOrd="0" presId="urn:microsoft.com/office/officeart/2005/8/layout/hProcess7"/>
    <dgm:cxn modelId="{6771796F-28A0-4451-AAA7-2EA4AA6EC4CE}" srcId="{92D22EB8-FA94-4BFF-9ACC-0EE474CBDE04}" destId="{E4968217-35E0-4079-BE8F-7844CB3819EA}" srcOrd="5" destOrd="0" parTransId="{30C55199-1DF2-4D56-95D6-4C32E5D60BDF}" sibTransId="{648E749E-3290-45B8-8730-284DAC796CBB}"/>
    <dgm:cxn modelId="{AEA33370-ADB5-4E8B-9515-E05E4C4550C1}" type="presOf" srcId="{6DDE95D7-5A99-4782-AB8C-7E4C20003642}" destId="{EE45DD70-2F56-47D5-A532-A6D1730C550B}" srcOrd="0" destOrd="4" presId="urn:microsoft.com/office/officeart/2005/8/layout/hProcess7"/>
    <dgm:cxn modelId="{DA6CB950-0F7E-44B8-837E-BCB003F39F8B}" type="presOf" srcId="{5A4E9CA2-C706-4640-84AA-27549B4201D1}" destId="{EE45DD70-2F56-47D5-A532-A6D1730C550B}" srcOrd="0" destOrd="3" presId="urn:microsoft.com/office/officeart/2005/8/layout/hProcess7"/>
    <dgm:cxn modelId="{4AE43E52-D49F-4154-80FD-B0900782A39B}" srcId="{75754F4D-EF4B-4368-906E-F93A0529727B}" destId="{67D90977-03B7-4888-8C92-C3D7DC1F25BE}" srcOrd="5" destOrd="0" parTransId="{5C27FDE9-35B0-4190-A39F-1E8FC08B10FF}" sibTransId="{B73D4EE1-BE3C-4F7C-A0D6-23C124A2ABC3}"/>
    <dgm:cxn modelId="{394E5B74-962E-42D7-9479-2C635460EA84}" type="presOf" srcId="{4B4B8D8E-145B-41B1-BD1F-AC1ED6FF00E2}" destId="{EE45DD70-2F56-47D5-A532-A6D1730C550B}" srcOrd="0" destOrd="2" presId="urn:microsoft.com/office/officeart/2005/8/layout/hProcess7"/>
    <dgm:cxn modelId="{6FA6FD74-065A-4DE5-A2BC-E4A02D0F3CCE}" type="presOf" srcId="{1611E45B-72D4-418E-85AA-67E7AB0FF8EA}" destId="{8FAA8BF5-AA1A-4C39-9088-EF39EE379FB2}" srcOrd="0" destOrd="0" presId="urn:microsoft.com/office/officeart/2005/8/layout/hProcess7"/>
    <dgm:cxn modelId="{1FB4B355-F1EF-4437-BEAD-C3CD20465A97}" srcId="{75754F4D-EF4B-4368-906E-F93A0529727B}" destId="{4374DA52-681F-4E07-BE93-FE566EA737E3}" srcOrd="1" destOrd="0" parTransId="{4B656AE8-2D28-4888-99B4-FB1AFBBF1711}" sibTransId="{D3FB0711-66C7-40CA-8562-A038DE36716C}"/>
    <dgm:cxn modelId="{B2522657-FE14-48A4-AA5C-97CBE24BC395}" srcId="{75754F4D-EF4B-4368-906E-F93A0529727B}" destId="{828E350E-5EC1-4EE0-B364-3FE252A74490}" srcOrd="0" destOrd="0" parTransId="{270CAFFD-9CD2-4613-83E7-70E55D4FD854}" sibTransId="{3BC2EF20-7381-469D-BB85-9F58537B845E}"/>
    <dgm:cxn modelId="{FA0EE777-2181-425C-BE0E-F21E126F4749}" type="presOf" srcId="{39B56357-D2A9-49B4-B0B4-355E608437B5}" destId="{2AB8B9D0-CFF1-4595-9D48-9B5D55E5A570}" srcOrd="0" destOrd="1" presId="urn:microsoft.com/office/officeart/2005/8/layout/hProcess7"/>
    <dgm:cxn modelId="{B1DAFF78-8121-4443-83DD-7580B820901D}" srcId="{92D22EB8-FA94-4BFF-9ACC-0EE474CBDE04}" destId="{9E85BF56-1086-4D61-853E-05DCD90AE0C0}" srcOrd="3" destOrd="0" parTransId="{8C36D1A7-0D8A-4FF9-8373-807CA5798C48}" sibTransId="{AC81E85F-997A-4B6F-AC35-CDBC15AF928C}"/>
    <dgm:cxn modelId="{32DF2F7A-C98D-45FD-9F09-B95A9B2BA296}" type="presOf" srcId="{749EAA33-4034-4BA0-BECE-1996CAD59EC3}" destId="{E4C67FC4-2D33-44D4-9619-1722D1CF9861}" srcOrd="1" destOrd="0" presId="urn:microsoft.com/office/officeart/2005/8/layout/hProcess7"/>
    <dgm:cxn modelId="{A2197285-099A-4EFF-A344-3BA28B309991}" type="presOf" srcId="{5A5198BA-89AF-4A2C-B7BF-D51F631F2349}" destId="{EE6BB7EA-4585-45D5-B6FA-6EEF9D8EFA09}" srcOrd="0" destOrd="0" presId="urn:microsoft.com/office/officeart/2005/8/layout/hProcess7"/>
    <dgm:cxn modelId="{96327588-FB9C-4BD1-95F1-FF466BD07517}" type="presOf" srcId="{9E85BF56-1086-4D61-853E-05DCD90AE0C0}" destId="{F980D9B0-1806-40A9-B33E-C5353E46D618}" srcOrd="1" destOrd="0" presId="urn:microsoft.com/office/officeart/2005/8/layout/hProcess7"/>
    <dgm:cxn modelId="{55EDB58F-2455-4F8B-AF12-E9BF22A9718D}" type="presOf" srcId="{92D22EB8-FA94-4BFF-9ACC-0EE474CBDE04}" destId="{5DB7F2B4-ED90-4B71-85A1-61FA499C539D}" srcOrd="0" destOrd="0" presId="urn:microsoft.com/office/officeart/2005/8/layout/hProcess7"/>
    <dgm:cxn modelId="{1E0E6492-55A3-4414-B703-45B500303D25}" srcId="{92D22EB8-FA94-4BFF-9ACC-0EE474CBDE04}" destId="{749EAA33-4034-4BA0-BECE-1996CAD59EC3}" srcOrd="1" destOrd="0" parTransId="{9F5ABA73-0F37-4B40-BC4A-237C7E2D196B}" sibTransId="{684E0D9C-78F5-4CD7-A0B9-7797909C218C}"/>
    <dgm:cxn modelId="{1DA51494-F10D-4687-AC22-391041D250B7}" srcId="{9E85BF56-1086-4D61-853E-05DCD90AE0C0}" destId="{D33B4EFC-F036-4D91-BF00-03F67B65265F}" srcOrd="1" destOrd="0" parTransId="{CDB7D75B-AA74-436B-B138-1C347D756DB1}" sibTransId="{CBFBAFCB-29CA-423E-8D9F-D8C477EE9D17}"/>
    <dgm:cxn modelId="{6E0D23A0-EB68-4CC1-AE55-C51BCB596E88}" type="presOf" srcId="{828E350E-5EC1-4EE0-B364-3FE252A74490}" destId="{EE45DD70-2F56-47D5-A532-A6D1730C550B}" srcOrd="0" destOrd="0" presId="urn:microsoft.com/office/officeart/2005/8/layout/hProcess7"/>
    <dgm:cxn modelId="{DFF48CA6-35E4-4F84-9FEB-349434F22505}" srcId="{92D22EB8-FA94-4BFF-9ACC-0EE474CBDE04}" destId="{8AAC7879-C661-4C10-8B59-0D9442B41854}" srcOrd="4" destOrd="0" parTransId="{306D94EA-7761-4B04-9FC0-7714D82BE02E}" sibTransId="{40082547-0BF8-46DC-9653-CA96C0F6386E}"/>
    <dgm:cxn modelId="{F02109A9-8B38-4311-8233-604C29E7A96D}" type="presOf" srcId="{BBDF17C4-A423-4DD4-A06D-C224EC66226E}" destId="{D3E8DFD2-ACCC-448F-A0EA-E2A8A6E5C467}" srcOrd="0" destOrd="3" presId="urn:microsoft.com/office/officeart/2005/8/layout/hProcess7"/>
    <dgm:cxn modelId="{7B172CA9-7C64-44F3-BD47-BBBEF6FFF95D}" type="presOf" srcId="{9E85BF56-1086-4D61-853E-05DCD90AE0C0}" destId="{2E336ED0-157E-46ED-9A99-A2238FCFA7E6}" srcOrd="0" destOrd="0" presId="urn:microsoft.com/office/officeart/2005/8/layout/hProcess7"/>
    <dgm:cxn modelId="{951291AD-4A3E-41DC-8732-BB7422F6E5D1}" type="presOf" srcId="{8AAC7879-C661-4C10-8B59-0D9442B41854}" destId="{E4EE7111-F7BB-41F3-B4B0-420E3F96C5DA}" srcOrd="0" destOrd="0" presId="urn:microsoft.com/office/officeart/2005/8/layout/hProcess7"/>
    <dgm:cxn modelId="{32616CAF-1DA6-46F8-AE82-6B1D5048F7B4}" type="presOf" srcId="{6C031447-4F04-47A4-87F0-AD99465AEBAA}" destId="{2AB8B9D0-CFF1-4595-9D48-9B5D55E5A570}" srcOrd="0" destOrd="0" presId="urn:microsoft.com/office/officeart/2005/8/layout/hProcess7"/>
    <dgm:cxn modelId="{2A6A92AF-10F4-4388-9C1C-21108741CE96}" type="presOf" srcId="{D33B4EFC-F036-4D91-BF00-03F67B65265F}" destId="{EE6BB7EA-4585-45D5-B6FA-6EEF9D8EFA09}" srcOrd="0" destOrd="1" presId="urn:microsoft.com/office/officeart/2005/8/layout/hProcess7"/>
    <dgm:cxn modelId="{E05D18B6-15D5-4E94-AE7A-1498E039EE1D}" type="presOf" srcId="{165D2ABF-693D-4059-9A82-AB35221F0FCB}" destId="{BF6D9B3B-6E3D-4097-91B0-8CF7DF28DD4E}" srcOrd="1" destOrd="0" presId="urn:microsoft.com/office/officeart/2005/8/layout/hProcess7"/>
    <dgm:cxn modelId="{925EC5B8-DB0C-4ADB-A950-4E16797C06F6}" srcId="{75754F4D-EF4B-4368-906E-F93A0529727B}" destId="{6DDE95D7-5A99-4782-AB8C-7E4C20003642}" srcOrd="4" destOrd="0" parTransId="{9712B3D2-6ED2-4A9F-9CDA-C159D3CCD3E5}" sibTransId="{AFAFE188-DE08-4349-8643-FB493486A9B6}"/>
    <dgm:cxn modelId="{41AF51C1-B558-4004-BD19-2D76D98A4BA0}" srcId="{E4968217-35E0-4079-BE8F-7844CB3819EA}" destId="{1611E45B-72D4-418E-85AA-67E7AB0FF8EA}" srcOrd="0" destOrd="0" parTransId="{A575EB72-4692-4DE9-BF7F-47DD2324BF26}" sibTransId="{C3F6718E-3C28-4897-9A71-F91BB1A20DFB}"/>
    <dgm:cxn modelId="{72DA83C9-82AF-4A02-81D3-8F2E758EFCC6}" srcId="{749EAA33-4034-4BA0-BECE-1996CAD59EC3}" destId="{BBDF17C4-A423-4DD4-A06D-C224EC66226E}" srcOrd="3" destOrd="0" parTransId="{AECDF053-86A6-4327-B9E6-332462337245}" sibTransId="{7A843087-374E-4FB8-AC18-1D3A22214380}"/>
    <dgm:cxn modelId="{B599C0DB-7E08-4AAB-8091-62EF159EDE5A}" srcId="{165D2ABF-693D-4059-9A82-AB35221F0FCB}" destId="{6C031447-4F04-47A4-87F0-AD99465AEBAA}" srcOrd="0" destOrd="0" parTransId="{E8D571A1-A3A9-481A-B27C-BCF284EDC2AC}" sibTransId="{F7D89062-A5B5-4D36-962A-3AF64BF93647}"/>
    <dgm:cxn modelId="{D7DA43DF-9363-46EE-B013-9B7EA93AA16F}" srcId="{8AAC7879-C661-4C10-8B59-0D9442B41854}" destId="{C15715E3-158C-41FC-9786-9ADF5CC9EE09}" srcOrd="0" destOrd="0" parTransId="{582ACCF2-7606-4B22-888F-09B6C351F80B}" sibTransId="{9508F112-405B-4F99-AAE2-07C6778465AE}"/>
    <dgm:cxn modelId="{09B821E4-721F-4D04-96A0-44E1B7BE2E29}" type="presOf" srcId="{C15715E3-158C-41FC-9786-9ADF5CC9EE09}" destId="{3EFFD14D-4B35-479A-BA95-BD15C9C8DEFF}" srcOrd="0" destOrd="0" presId="urn:microsoft.com/office/officeart/2005/8/layout/hProcess7"/>
    <dgm:cxn modelId="{88AE77E7-8BFC-467F-AE45-D0FB3B4956C6}" srcId="{9E85BF56-1086-4D61-853E-05DCD90AE0C0}" destId="{5A5198BA-89AF-4A2C-B7BF-D51F631F2349}" srcOrd="0" destOrd="0" parTransId="{27501793-CA9F-44EB-A007-54303C875CDD}" sibTransId="{69FC3A49-0147-456B-A1DD-A7AE729CB625}"/>
    <dgm:cxn modelId="{078F0FEA-4930-461C-AEDF-714934DEA2E5}" type="presOf" srcId="{749EAA33-4034-4BA0-BECE-1996CAD59EC3}" destId="{475E1E40-B945-45CF-ACDC-3DBDA9DDD2B2}" srcOrd="0" destOrd="0" presId="urn:microsoft.com/office/officeart/2005/8/layout/hProcess7"/>
    <dgm:cxn modelId="{5AF60AEE-12B0-4873-86E4-7B503A76E7CA}" srcId="{E4968217-35E0-4079-BE8F-7844CB3819EA}" destId="{651CCA50-6C3C-4B00-810A-A78B1EB3C42D}" srcOrd="1" destOrd="0" parTransId="{30A1E393-3C9D-4CBB-82AE-527FE74743FE}" sibTransId="{478FA006-8A07-46F7-966B-12D0C46671F6}"/>
    <dgm:cxn modelId="{B24E31F1-3F73-42F5-A8E4-588A3BBF55F5}" srcId="{92D22EB8-FA94-4BFF-9ACC-0EE474CBDE04}" destId="{165D2ABF-693D-4059-9A82-AB35221F0FCB}" srcOrd="2" destOrd="0" parTransId="{6D836571-FD57-48B9-B18F-0E050E0F8E1A}" sibTransId="{9AAFBBE8-72F2-4D01-82D9-A4267D5C949E}"/>
    <dgm:cxn modelId="{2B699AF5-C3ED-432E-B4AC-88E078BFA2EB}" type="presOf" srcId="{75754F4D-EF4B-4368-906E-F93A0529727B}" destId="{CF86EB12-84E8-4619-8F8F-26C6DED67A2B}" srcOrd="0" destOrd="0" presId="urn:microsoft.com/office/officeart/2005/8/layout/hProcess7"/>
    <dgm:cxn modelId="{0F86A4F7-BA3C-426F-B6F0-34CC598A8D2A}" type="presOf" srcId="{BEAD0B82-6CC3-40A8-B0A2-0D2FED63B37B}" destId="{D3E8DFD2-ACCC-448F-A0EA-E2A8A6E5C467}" srcOrd="0" destOrd="2" presId="urn:microsoft.com/office/officeart/2005/8/layout/hProcess7"/>
    <dgm:cxn modelId="{190134FE-3946-47C0-B111-F6EB614456AE}" type="presOf" srcId="{CE191F30-DF4C-4E1F-950A-7789F9295F15}" destId="{D3E8DFD2-ACCC-448F-A0EA-E2A8A6E5C467}" srcOrd="0" destOrd="1" presId="urn:microsoft.com/office/officeart/2005/8/layout/hProcess7"/>
    <dgm:cxn modelId="{DD5D672D-3346-4D7B-8D7F-1338866B743B}" type="presParOf" srcId="{5DB7F2B4-ED90-4B71-85A1-61FA499C539D}" destId="{DE045DD6-0A2D-44B3-925D-E8DC3481519A}" srcOrd="0" destOrd="0" presId="urn:microsoft.com/office/officeart/2005/8/layout/hProcess7"/>
    <dgm:cxn modelId="{3965F9A2-4006-402C-8744-02DCF011922C}" type="presParOf" srcId="{DE045DD6-0A2D-44B3-925D-E8DC3481519A}" destId="{CF86EB12-84E8-4619-8F8F-26C6DED67A2B}" srcOrd="0" destOrd="0" presId="urn:microsoft.com/office/officeart/2005/8/layout/hProcess7"/>
    <dgm:cxn modelId="{A0AD795C-26BB-451D-8177-25D3BF1AFCAB}" type="presParOf" srcId="{DE045DD6-0A2D-44B3-925D-E8DC3481519A}" destId="{990880DD-F16B-418F-A9FE-B7BFD4EB5C55}" srcOrd="1" destOrd="0" presId="urn:microsoft.com/office/officeart/2005/8/layout/hProcess7"/>
    <dgm:cxn modelId="{36723993-29C3-4B4D-AF01-D6FF7CE5B1E6}" type="presParOf" srcId="{DE045DD6-0A2D-44B3-925D-E8DC3481519A}" destId="{EE45DD70-2F56-47D5-A532-A6D1730C550B}" srcOrd="2" destOrd="0" presId="urn:microsoft.com/office/officeart/2005/8/layout/hProcess7"/>
    <dgm:cxn modelId="{49D6EA22-71B4-4975-9A32-F21B6FBC2749}" type="presParOf" srcId="{5DB7F2B4-ED90-4B71-85A1-61FA499C539D}" destId="{7CA35E37-A182-4DC4-A60E-021DD01BDED4}" srcOrd="1" destOrd="0" presId="urn:microsoft.com/office/officeart/2005/8/layout/hProcess7"/>
    <dgm:cxn modelId="{C7E4B6D0-01AE-481E-BD3A-9E91E94EF963}" type="presParOf" srcId="{5DB7F2B4-ED90-4B71-85A1-61FA499C539D}" destId="{606E8706-22F0-4779-AADF-CE2D6A8E9E12}" srcOrd="2" destOrd="0" presId="urn:microsoft.com/office/officeart/2005/8/layout/hProcess7"/>
    <dgm:cxn modelId="{CBCF17BF-47EC-4BF6-9B2A-49F4BE7491EB}" type="presParOf" srcId="{606E8706-22F0-4779-AADF-CE2D6A8E9E12}" destId="{7802BF4D-ABFD-4713-B3C9-8214D3DD6F2B}" srcOrd="0" destOrd="0" presId="urn:microsoft.com/office/officeart/2005/8/layout/hProcess7"/>
    <dgm:cxn modelId="{C7707A6F-660F-4698-8115-C7332E5802D1}" type="presParOf" srcId="{606E8706-22F0-4779-AADF-CE2D6A8E9E12}" destId="{0CF3D6F8-149C-44B3-867D-D04845108E78}" srcOrd="1" destOrd="0" presId="urn:microsoft.com/office/officeart/2005/8/layout/hProcess7"/>
    <dgm:cxn modelId="{D333C735-3FEB-4B49-90B1-CC9E45D7FEEF}" type="presParOf" srcId="{606E8706-22F0-4779-AADF-CE2D6A8E9E12}" destId="{2D1695FD-C92B-4FA0-AD54-278A13F06B9C}" srcOrd="2" destOrd="0" presId="urn:microsoft.com/office/officeart/2005/8/layout/hProcess7"/>
    <dgm:cxn modelId="{FF898B57-5C27-4349-9DD6-301547453EC7}" type="presParOf" srcId="{5DB7F2B4-ED90-4B71-85A1-61FA499C539D}" destId="{20C3B149-D161-4AAB-8B13-545800C93000}" srcOrd="3" destOrd="0" presId="urn:microsoft.com/office/officeart/2005/8/layout/hProcess7"/>
    <dgm:cxn modelId="{AC80543E-337C-4E46-ACC2-0FA1D3FDE506}" type="presParOf" srcId="{5DB7F2B4-ED90-4B71-85A1-61FA499C539D}" destId="{CDCE699D-B672-46F1-9D3D-3C0FA54504A2}" srcOrd="4" destOrd="0" presId="urn:microsoft.com/office/officeart/2005/8/layout/hProcess7"/>
    <dgm:cxn modelId="{D36A0D57-B29A-4474-A688-51636517BF6A}" type="presParOf" srcId="{CDCE699D-B672-46F1-9D3D-3C0FA54504A2}" destId="{475E1E40-B945-45CF-ACDC-3DBDA9DDD2B2}" srcOrd="0" destOrd="0" presId="urn:microsoft.com/office/officeart/2005/8/layout/hProcess7"/>
    <dgm:cxn modelId="{EFBAFB47-D0BA-46BF-9047-EB3820C1CE6F}" type="presParOf" srcId="{CDCE699D-B672-46F1-9D3D-3C0FA54504A2}" destId="{E4C67FC4-2D33-44D4-9619-1722D1CF9861}" srcOrd="1" destOrd="0" presId="urn:microsoft.com/office/officeart/2005/8/layout/hProcess7"/>
    <dgm:cxn modelId="{AD0FC48B-2B53-4C15-B202-532B1F31618A}" type="presParOf" srcId="{CDCE699D-B672-46F1-9D3D-3C0FA54504A2}" destId="{D3E8DFD2-ACCC-448F-A0EA-E2A8A6E5C467}" srcOrd="2" destOrd="0" presId="urn:microsoft.com/office/officeart/2005/8/layout/hProcess7"/>
    <dgm:cxn modelId="{44FA9BFC-BBA1-4213-A425-DF194DD85826}" type="presParOf" srcId="{5DB7F2B4-ED90-4B71-85A1-61FA499C539D}" destId="{376ABB99-5628-405C-845A-FC7094451905}" srcOrd="5" destOrd="0" presId="urn:microsoft.com/office/officeart/2005/8/layout/hProcess7"/>
    <dgm:cxn modelId="{FF116D0D-C464-4321-9ACB-AB8B7D0F69A8}" type="presParOf" srcId="{5DB7F2B4-ED90-4B71-85A1-61FA499C539D}" destId="{B5B0BF3C-E273-4191-AAFE-D7EF3491D7D1}" srcOrd="6" destOrd="0" presId="urn:microsoft.com/office/officeart/2005/8/layout/hProcess7"/>
    <dgm:cxn modelId="{1F929CBA-F40E-4A0B-8500-1008C8D5D1ED}" type="presParOf" srcId="{B5B0BF3C-E273-4191-AAFE-D7EF3491D7D1}" destId="{5A57FC9A-5803-43F5-AC8C-3B964D0E4A91}" srcOrd="0" destOrd="0" presId="urn:microsoft.com/office/officeart/2005/8/layout/hProcess7"/>
    <dgm:cxn modelId="{8384D0E4-8FB2-4E3F-A57B-916DDE0B970B}" type="presParOf" srcId="{B5B0BF3C-E273-4191-AAFE-D7EF3491D7D1}" destId="{8DFA05F8-3982-45C8-A2F3-F6918EDC00D3}" srcOrd="1" destOrd="0" presId="urn:microsoft.com/office/officeart/2005/8/layout/hProcess7"/>
    <dgm:cxn modelId="{6013D89F-F54C-4B5F-B490-1A60499D6CFF}" type="presParOf" srcId="{B5B0BF3C-E273-4191-AAFE-D7EF3491D7D1}" destId="{89DC4196-37FD-45B8-970F-686A127CF6FC}" srcOrd="2" destOrd="0" presId="urn:microsoft.com/office/officeart/2005/8/layout/hProcess7"/>
    <dgm:cxn modelId="{C36D9DF6-6E26-456D-83F7-B1BA5036B6E2}" type="presParOf" srcId="{5DB7F2B4-ED90-4B71-85A1-61FA499C539D}" destId="{6AF7E016-143E-40AF-AAD9-C9D6222B471F}" srcOrd="7" destOrd="0" presId="urn:microsoft.com/office/officeart/2005/8/layout/hProcess7"/>
    <dgm:cxn modelId="{3C6ADBC2-39D2-4313-B4CF-35EBD70F42E9}" type="presParOf" srcId="{5DB7F2B4-ED90-4B71-85A1-61FA499C539D}" destId="{C02448CA-DAE3-4461-8DDC-30CE338EFD24}" srcOrd="8" destOrd="0" presId="urn:microsoft.com/office/officeart/2005/8/layout/hProcess7"/>
    <dgm:cxn modelId="{AACF0FE1-5B46-4EB0-AC38-F60D97A1465B}" type="presParOf" srcId="{C02448CA-DAE3-4461-8DDC-30CE338EFD24}" destId="{32FC6C54-6657-455A-940B-07C1410B6F95}" srcOrd="0" destOrd="0" presId="urn:microsoft.com/office/officeart/2005/8/layout/hProcess7"/>
    <dgm:cxn modelId="{F376C237-42D6-4879-BDB5-F9AFDFCD5AE7}" type="presParOf" srcId="{C02448CA-DAE3-4461-8DDC-30CE338EFD24}" destId="{BF6D9B3B-6E3D-4097-91B0-8CF7DF28DD4E}" srcOrd="1" destOrd="0" presId="urn:microsoft.com/office/officeart/2005/8/layout/hProcess7"/>
    <dgm:cxn modelId="{7E8A810F-6C6C-4D9C-8B41-060CA01243CB}" type="presParOf" srcId="{C02448CA-DAE3-4461-8DDC-30CE338EFD24}" destId="{2AB8B9D0-CFF1-4595-9D48-9B5D55E5A570}" srcOrd="2" destOrd="0" presId="urn:microsoft.com/office/officeart/2005/8/layout/hProcess7"/>
    <dgm:cxn modelId="{75FF5702-57D2-4C38-A5AE-FF02D3FB0A1A}" type="presParOf" srcId="{5DB7F2B4-ED90-4B71-85A1-61FA499C539D}" destId="{64DFBB8C-FAB6-46DF-9460-4F44C6ECCCAD}" srcOrd="9" destOrd="0" presId="urn:microsoft.com/office/officeart/2005/8/layout/hProcess7"/>
    <dgm:cxn modelId="{E82B6B02-A54E-4751-81AF-700171585D74}" type="presParOf" srcId="{5DB7F2B4-ED90-4B71-85A1-61FA499C539D}" destId="{6040E24A-0D3E-4A0B-916E-47FF4DFE5EC1}" srcOrd="10" destOrd="0" presId="urn:microsoft.com/office/officeart/2005/8/layout/hProcess7"/>
    <dgm:cxn modelId="{85C2830B-7341-4669-BE8A-AB560E53DECC}" type="presParOf" srcId="{6040E24A-0D3E-4A0B-916E-47FF4DFE5EC1}" destId="{E46E5CF3-5572-4774-B2B2-55659DD34047}" srcOrd="0" destOrd="0" presId="urn:microsoft.com/office/officeart/2005/8/layout/hProcess7"/>
    <dgm:cxn modelId="{DCF88559-8856-4729-98A5-00147C4D64EA}" type="presParOf" srcId="{6040E24A-0D3E-4A0B-916E-47FF4DFE5EC1}" destId="{A5913E9A-898A-45EE-96DF-21C29F4AB96E}" srcOrd="1" destOrd="0" presId="urn:microsoft.com/office/officeart/2005/8/layout/hProcess7"/>
    <dgm:cxn modelId="{A171671D-DF90-4070-9FFF-C9352D9AEA37}" type="presParOf" srcId="{6040E24A-0D3E-4A0B-916E-47FF4DFE5EC1}" destId="{413854D0-A7D8-4D89-A2B6-3976349402BC}" srcOrd="2" destOrd="0" presId="urn:microsoft.com/office/officeart/2005/8/layout/hProcess7"/>
    <dgm:cxn modelId="{24A3FBC3-4B6C-4015-A08B-B22085A59320}" type="presParOf" srcId="{5DB7F2B4-ED90-4B71-85A1-61FA499C539D}" destId="{25890B20-06BE-41BA-8788-327B892DC2E5}" srcOrd="11" destOrd="0" presId="urn:microsoft.com/office/officeart/2005/8/layout/hProcess7"/>
    <dgm:cxn modelId="{A3712F3A-60DF-4CF1-868C-52D872C6B0E1}" type="presParOf" srcId="{5DB7F2B4-ED90-4B71-85A1-61FA499C539D}" destId="{6FD0B5BA-7A33-43F0-9BDE-2A0CBD2B2F8C}" srcOrd="12" destOrd="0" presId="urn:microsoft.com/office/officeart/2005/8/layout/hProcess7"/>
    <dgm:cxn modelId="{817AFDD0-18C0-45FD-96CA-BD91CC89164A}" type="presParOf" srcId="{6FD0B5BA-7A33-43F0-9BDE-2A0CBD2B2F8C}" destId="{2E336ED0-157E-46ED-9A99-A2238FCFA7E6}" srcOrd="0" destOrd="0" presId="urn:microsoft.com/office/officeart/2005/8/layout/hProcess7"/>
    <dgm:cxn modelId="{23071936-6560-4161-87C6-34D90D4F468B}" type="presParOf" srcId="{6FD0B5BA-7A33-43F0-9BDE-2A0CBD2B2F8C}" destId="{F980D9B0-1806-40A9-B33E-C5353E46D618}" srcOrd="1" destOrd="0" presId="urn:microsoft.com/office/officeart/2005/8/layout/hProcess7"/>
    <dgm:cxn modelId="{597F745E-5BA0-4FB6-9636-3ED48368E6B0}" type="presParOf" srcId="{6FD0B5BA-7A33-43F0-9BDE-2A0CBD2B2F8C}" destId="{EE6BB7EA-4585-45D5-B6FA-6EEF9D8EFA09}" srcOrd="2" destOrd="0" presId="urn:microsoft.com/office/officeart/2005/8/layout/hProcess7"/>
    <dgm:cxn modelId="{AD094020-9EBE-40B4-BE95-40F77474E38C}" type="presParOf" srcId="{5DB7F2B4-ED90-4B71-85A1-61FA499C539D}" destId="{BB676C9A-A503-474C-B17B-EE41D443AA72}" srcOrd="13" destOrd="0" presId="urn:microsoft.com/office/officeart/2005/8/layout/hProcess7"/>
    <dgm:cxn modelId="{D90C2EAD-C355-48EA-8D1F-F8E945CEAE9F}" type="presParOf" srcId="{5DB7F2B4-ED90-4B71-85A1-61FA499C539D}" destId="{C9D16057-3A41-4715-9670-D612F253D952}" srcOrd="14" destOrd="0" presId="urn:microsoft.com/office/officeart/2005/8/layout/hProcess7"/>
    <dgm:cxn modelId="{CDE046A6-8261-4810-BE1F-3D8CCCA6A56A}" type="presParOf" srcId="{C9D16057-3A41-4715-9670-D612F253D952}" destId="{0F97E519-1BD9-4317-9A91-0D88CB8132F1}" srcOrd="0" destOrd="0" presId="urn:microsoft.com/office/officeart/2005/8/layout/hProcess7"/>
    <dgm:cxn modelId="{7661B2A1-E226-4CBC-9256-FEA016F9AE1F}" type="presParOf" srcId="{C9D16057-3A41-4715-9670-D612F253D952}" destId="{84C7CDCA-6AF4-4B6B-B86B-7BDC80C3FF7E}" srcOrd="1" destOrd="0" presId="urn:microsoft.com/office/officeart/2005/8/layout/hProcess7"/>
    <dgm:cxn modelId="{2BC05AB6-1B84-4A32-9699-63A8B9D86321}" type="presParOf" srcId="{C9D16057-3A41-4715-9670-D612F253D952}" destId="{A0F0D51F-D293-4D1F-913B-31DE941D1A09}" srcOrd="2" destOrd="0" presId="urn:microsoft.com/office/officeart/2005/8/layout/hProcess7"/>
    <dgm:cxn modelId="{BBB51587-8749-420A-88D5-39417C8136BA}" type="presParOf" srcId="{5DB7F2B4-ED90-4B71-85A1-61FA499C539D}" destId="{1A673769-32B8-4335-984A-5A20E3A3B233}" srcOrd="15" destOrd="0" presId="urn:microsoft.com/office/officeart/2005/8/layout/hProcess7"/>
    <dgm:cxn modelId="{CCD0ACF4-52B8-49F7-81F9-4CDA4A06905A}" type="presParOf" srcId="{5DB7F2B4-ED90-4B71-85A1-61FA499C539D}" destId="{136411F4-1270-4208-986F-626C8A033C93}" srcOrd="16" destOrd="0" presId="urn:microsoft.com/office/officeart/2005/8/layout/hProcess7"/>
    <dgm:cxn modelId="{6FE9E96F-810B-4FCF-86CB-DBE49719F494}" type="presParOf" srcId="{136411F4-1270-4208-986F-626C8A033C93}" destId="{E4EE7111-F7BB-41F3-B4B0-420E3F96C5DA}" srcOrd="0" destOrd="0" presId="urn:microsoft.com/office/officeart/2005/8/layout/hProcess7"/>
    <dgm:cxn modelId="{52ECAF27-1FB8-4D41-B9D0-8DB01C20AA30}" type="presParOf" srcId="{136411F4-1270-4208-986F-626C8A033C93}" destId="{254DCAF5-CA8B-4438-AD64-FD75C6E17AD2}" srcOrd="1" destOrd="0" presId="urn:microsoft.com/office/officeart/2005/8/layout/hProcess7"/>
    <dgm:cxn modelId="{4C065E7F-31EE-4843-A13F-19244EC6A517}" type="presParOf" srcId="{136411F4-1270-4208-986F-626C8A033C93}" destId="{3EFFD14D-4B35-479A-BA95-BD15C9C8DEFF}" srcOrd="2" destOrd="0" presId="urn:microsoft.com/office/officeart/2005/8/layout/hProcess7"/>
    <dgm:cxn modelId="{27B77575-1C37-4504-8E9D-6254C1EE137F}" type="presParOf" srcId="{5DB7F2B4-ED90-4B71-85A1-61FA499C539D}" destId="{745EE988-71EF-418F-A6F7-FF2348151657}" srcOrd="17" destOrd="0" presId="urn:microsoft.com/office/officeart/2005/8/layout/hProcess7"/>
    <dgm:cxn modelId="{D342DC9C-28C2-4E77-863D-80A0261E1E03}" type="presParOf" srcId="{5DB7F2B4-ED90-4B71-85A1-61FA499C539D}" destId="{21FE6E5D-EBAA-473A-AAFF-A0D4201EF097}" srcOrd="18" destOrd="0" presId="urn:microsoft.com/office/officeart/2005/8/layout/hProcess7"/>
    <dgm:cxn modelId="{B7CFF21C-86C8-4734-9D27-0FCA3EAAB029}" type="presParOf" srcId="{21FE6E5D-EBAA-473A-AAFF-A0D4201EF097}" destId="{BC17E4AB-7055-4583-8334-07C5EFE01ED5}" srcOrd="0" destOrd="0" presId="urn:microsoft.com/office/officeart/2005/8/layout/hProcess7"/>
    <dgm:cxn modelId="{AF1360A1-9647-42AF-8502-2E4DF98E983D}" type="presParOf" srcId="{21FE6E5D-EBAA-473A-AAFF-A0D4201EF097}" destId="{65796A7B-766F-49B9-9950-3EEF2DECFC6E}" srcOrd="1" destOrd="0" presId="urn:microsoft.com/office/officeart/2005/8/layout/hProcess7"/>
    <dgm:cxn modelId="{10E181C7-5254-42F3-B5B6-34BE6BF5CAA5}" type="presParOf" srcId="{21FE6E5D-EBAA-473A-AAFF-A0D4201EF097}" destId="{AD6CB6FF-45EC-4AF8-86A1-EDC955F58700}" srcOrd="2" destOrd="0" presId="urn:microsoft.com/office/officeart/2005/8/layout/hProcess7"/>
    <dgm:cxn modelId="{9DDE5502-1154-418E-8BC6-5F028D401AEE}" type="presParOf" srcId="{5DB7F2B4-ED90-4B71-85A1-61FA499C539D}" destId="{827CBBF5-B402-4763-A7FA-14B086D7354F}" srcOrd="19" destOrd="0" presId="urn:microsoft.com/office/officeart/2005/8/layout/hProcess7"/>
    <dgm:cxn modelId="{9D182D5D-845C-4254-A003-160C5077FFF1}" type="presParOf" srcId="{5DB7F2B4-ED90-4B71-85A1-61FA499C539D}" destId="{4DD23C1B-1C4B-4288-BE01-B09FFA6EB2DC}" srcOrd="20" destOrd="0" presId="urn:microsoft.com/office/officeart/2005/8/layout/hProcess7"/>
    <dgm:cxn modelId="{5E2D83B5-6B81-498E-8A8A-873BEC84A8EF}" type="presParOf" srcId="{4DD23C1B-1C4B-4288-BE01-B09FFA6EB2DC}" destId="{2856026B-0C5C-4499-80AF-754A4CEA131E}" srcOrd="0" destOrd="0" presId="urn:microsoft.com/office/officeart/2005/8/layout/hProcess7"/>
    <dgm:cxn modelId="{C8E71D45-E7D6-47F9-96AA-CBD78697327B}" type="presParOf" srcId="{4DD23C1B-1C4B-4288-BE01-B09FFA6EB2DC}" destId="{C0317362-6176-4049-B199-BB0714408182}" srcOrd="1" destOrd="0" presId="urn:microsoft.com/office/officeart/2005/8/layout/hProcess7"/>
    <dgm:cxn modelId="{9E7BABDF-5715-41ED-B115-ACFECC0225FA}" type="presParOf" srcId="{4DD23C1B-1C4B-4288-BE01-B09FFA6EB2DC}" destId="{8FAA8BF5-AA1A-4C39-9088-EF39EE379FB2}" srcOrd="2" destOrd="0" presId="urn:microsoft.com/office/officeart/2005/8/layout/hProcess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86EB12-84E8-4619-8F8F-26C6DED67A2B}">
      <dsp:nvSpPr>
        <dsp:cNvPr id="0" name=""/>
        <dsp:cNvSpPr/>
      </dsp:nvSpPr>
      <dsp:spPr>
        <a:xfrm>
          <a:off x="2823" y="1616164"/>
          <a:ext cx="1895975" cy="2275170"/>
        </a:xfrm>
        <a:prstGeom prst="roundRect">
          <a:avLst>
            <a:gd name="adj" fmla="val 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1148" rIns="53340" bIns="0" numCol="1" spcCol="1270" anchor="t" anchorCtr="0">
          <a:noAutofit/>
        </a:bodyPr>
        <a:lstStyle/>
        <a:p>
          <a:pPr marL="0" lvl="0" indent="0" algn="r" defTabSz="533400">
            <a:lnSpc>
              <a:spcPct val="90000"/>
            </a:lnSpc>
            <a:spcBef>
              <a:spcPct val="0"/>
            </a:spcBef>
            <a:spcAft>
              <a:spcPct val="35000"/>
            </a:spcAft>
            <a:buNone/>
          </a:pPr>
          <a:r>
            <a:rPr lang="ru-RU" sz="1200" kern="1200" dirty="0"/>
            <a:t>Сбор данных</a:t>
          </a:r>
        </a:p>
      </dsp:txBody>
      <dsp:txXfrm rot="16200000">
        <a:off x="-740398" y="2359387"/>
        <a:ext cx="1865639" cy="379195"/>
      </dsp:txXfrm>
    </dsp:sp>
    <dsp:sp modelId="{EE45DD70-2F56-47D5-A532-A6D1730C550B}">
      <dsp:nvSpPr>
        <dsp:cNvPr id="0" name=""/>
        <dsp:cNvSpPr/>
      </dsp:nvSpPr>
      <dsp:spPr>
        <a:xfrm>
          <a:off x="382018" y="1616164"/>
          <a:ext cx="1412501" cy="227517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4864" rIns="0" bIns="0" numCol="1" spcCol="1270" anchor="t" anchorCtr="0">
          <a:noAutofit/>
        </a:bodyPr>
        <a:lstStyle/>
        <a:p>
          <a:pPr marL="0" lvl="0" indent="0" algn="l" defTabSz="711200">
            <a:lnSpc>
              <a:spcPct val="90000"/>
            </a:lnSpc>
            <a:spcBef>
              <a:spcPct val="0"/>
            </a:spcBef>
            <a:spcAft>
              <a:spcPct val="35000"/>
            </a:spcAft>
            <a:buNone/>
          </a:pPr>
          <a:r>
            <a:rPr lang="ru-RU" sz="1600" kern="1200" dirty="0"/>
            <a:t>Внутренняя корпоративная система</a:t>
          </a:r>
        </a:p>
        <a:p>
          <a:pPr marL="0" lvl="0" indent="0" algn="l" defTabSz="711200">
            <a:lnSpc>
              <a:spcPct val="90000"/>
            </a:lnSpc>
            <a:spcBef>
              <a:spcPct val="0"/>
            </a:spcBef>
            <a:spcAft>
              <a:spcPct val="35000"/>
            </a:spcAft>
            <a:buNone/>
          </a:pPr>
          <a:r>
            <a:rPr lang="ru-RU" sz="1600" kern="1200" dirty="0"/>
            <a:t>1С</a:t>
          </a:r>
        </a:p>
        <a:p>
          <a:pPr marL="0" lvl="0" indent="0" algn="l" defTabSz="711200">
            <a:lnSpc>
              <a:spcPct val="90000"/>
            </a:lnSpc>
            <a:spcBef>
              <a:spcPct val="0"/>
            </a:spcBef>
            <a:spcAft>
              <a:spcPct val="35000"/>
            </a:spcAft>
            <a:buNone/>
          </a:pPr>
          <a:r>
            <a:rPr lang="ru-RU" sz="1600" kern="1200" dirty="0"/>
            <a:t>Веб-сайты</a:t>
          </a:r>
        </a:p>
        <a:p>
          <a:pPr marL="0" lvl="0" indent="0" algn="l" defTabSz="711200">
            <a:lnSpc>
              <a:spcPct val="90000"/>
            </a:lnSpc>
            <a:spcBef>
              <a:spcPct val="0"/>
            </a:spcBef>
            <a:spcAft>
              <a:spcPct val="35000"/>
            </a:spcAft>
            <a:buNone/>
          </a:pPr>
          <a:r>
            <a:rPr lang="ru-RU" sz="1600" kern="1200" dirty="0"/>
            <a:t>Эксель-файлы</a:t>
          </a:r>
        </a:p>
        <a:p>
          <a:pPr marL="0" lvl="0" indent="0" algn="l" defTabSz="711200">
            <a:lnSpc>
              <a:spcPct val="90000"/>
            </a:lnSpc>
            <a:spcBef>
              <a:spcPct val="0"/>
            </a:spcBef>
            <a:spcAft>
              <a:spcPct val="35000"/>
            </a:spcAft>
            <a:buNone/>
          </a:pPr>
          <a:r>
            <a:rPr lang="en-US" sz="1600" kern="1200" dirty="0"/>
            <a:t>PDF</a:t>
          </a:r>
          <a:endParaRPr lang="ru-RU" sz="1600" kern="1200" dirty="0"/>
        </a:p>
        <a:p>
          <a:pPr marL="0" lvl="0" indent="0" algn="l" defTabSz="711200">
            <a:lnSpc>
              <a:spcPct val="90000"/>
            </a:lnSpc>
            <a:spcBef>
              <a:spcPct val="0"/>
            </a:spcBef>
            <a:spcAft>
              <a:spcPct val="35000"/>
            </a:spcAft>
            <a:buNone/>
          </a:pPr>
          <a:r>
            <a:rPr lang="en-US" sz="1600" kern="1200" dirty="0"/>
            <a:t>…</a:t>
          </a:r>
          <a:endParaRPr lang="ru-RU" sz="1600" kern="1200" dirty="0"/>
        </a:p>
      </dsp:txBody>
      <dsp:txXfrm>
        <a:off x="382018" y="1616164"/>
        <a:ext cx="1412501" cy="2275170"/>
      </dsp:txXfrm>
    </dsp:sp>
    <dsp:sp modelId="{475E1E40-B945-45CF-ACDC-3DBDA9DDD2B2}">
      <dsp:nvSpPr>
        <dsp:cNvPr id="0" name=""/>
        <dsp:cNvSpPr/>
      </dsp:nvSpPr>
      <dsp:spPr>
        <a:xfrm>
          <a:off x="1965158" y="1616164"/>
          <a:ext cx="1895975" cy="2275170"/>
        </a:xfrm>
        <a:prstGeom prst="roundRect">
          <a:avLst>
            <a:gd name="adj" fmla="val 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1148" rIns="53340" bIns="0" numCol="1" spcCol="1270" anchor="t" anchorCtr="0">
          <a:noAutofit/>
        </a:bodyPr>
        <a:lstStyle/>
        <a:p>
          <a:pPr marL="0" lvl="0" indent="0" algn="r" defTabSz="533400">
            <a:lnSpc>
              <a:spcPct val="90000"/>
            </a:lnSpc>
            <a:spcBef>
              <a:spcPct val="0"/>
            </a:spcBef>
            <a:spcAft>
              <a:spcPct val="35000"/>
            </a:spcAft>
            <a:buNone/>
          </a:pPr>
          <a:r>
            <a:rPr lang="ru-RU" sz="1200" kern="1200" dirty="0"/>
            <a:t>Трансформация данных</a:t>
          </a:r>
        </a:p>
      </dsp:txBody>
      <dsp:txXfrm rot="16200000">
        <a:off x="1221935" y="2359387"/>
        <a:ext cx="1865639" cy="379195"/>
      </dsp:txXfrm>
    </dsp:sp>
    <dsp:sp modelId="{0CF3D6F8-149C-44B3-867D-D04845108E78}">
      <dsp:nvSpPr>
        <dsp:cNvPr id="0" name=""/>
        <dsp:cNvSpPr/>
      </dsp:nvSpPr>
      <dsp:spPr>
        <a:xfrm rot="5400000">
          <a:off x="1807366" y="3425471"/>
          <a:ext cx="334543" cy="284396"/>
        </a:xfrm>
        <a:prstGeom prst="flowChartExtra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3E8DFD2-ACCC-448F-A0EA-E2A8A6E5C467}">
      <dsp:nvSpPr>
        <dsp:cNvPr id="0" name=""/>
        <dsp:cNvSpPr/>
      </dsp:nvSpPr>
      <dsp:spPr>
        <a:xfrm>
          <a:off x="2344353" y="1616164"/>
          <a:ext cx="1412501" cy="227517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4864" rIns="0" bIns="0" numCol="1" spcCol="1270" anchor="t" anchorCtr="0">
          <a:noAutofit/>
        </a:bodyPr>
        <a:lstStyle/>
        <a:p>
          <a:pPr marL="0" lvl="0" indent="0" algn="l" defTabSz="711200">
            <a:lnSpc>
              <a:spcPct val="90000"/>
            </a:lnSpc>
            <a:spcBef>
              <a:spcPct val="0"/>
            </a:spcBef>
            <a:spcAft>
              <a:spcPct val="35000"/>
            </a:spcAft>
            <a:buNone/>
          </a:pPr>
          <a:r>
            <a:rPr lang="ru-RU" sz="1600" kern="1200" dirty="0"/>
            <a:t>Очистка</a:t>
          </a:r>
        </a:p>
        <a:p>
          <a:pPr marL="0" lvl="0" indent="0" algn="l" defTabSz="711200">
            <a:lnSpc>
              <a:spcPct val="90000"/>
            </a:lnSpc>
            <a:spcBef>
              <a:spcPct val="0"/>
            </a:spcBef>
            <a:spcAft>
              <a:spcPct val="35000"/>
            </a:spcAft>
            <a:buNone/>
          </a:pPr>
          <a:r>
            <a:rPr lang="ru-RU" sz="1600" kern="1200" dirty="0"/>
            <a:t>Приведение к Нормальным формам</a:t>
          </a:r>
        </a:p>
        <a:p>
          <a:pPr marL="0" lvl="0" indent="0" algn="l" defTabSz="711200">
            <a:lnSpc>
              <a:spcPct val="90000"/>
            </a:lnSpc>
            <a:spcBef>
              <a:spcPct val="0"/>
            </a:spcBef>
            <a:spcAft>
              <a:spcPct val="35000"/>
            </a:spcAft>
            <a:buNone/>
          </a:pPr>
          <a:r>
            <a:rPr lang="ru-RU" sz="1600" kern="1200" dirty="0"/>
            <a:t>Обогащение</a:t>
          </a:r>
        </a:p>
        <a:p>
          <a:pPr marL="0" lvl="0" indent="0" algn="l" defTabSz="711200">
            <a:lnSpc>
              <a:spcPct val="90000"/>
            </a:lnSpc>
            <a:spcBef>
              <a:spcPct val="0"/>
            </a:spcBef>
            <a:spcAft>
              <a:spcPct val="35000"/>
            </a:spcAft>
            <a:buNone/>
          </a:pPr>
          <a:r>
            <a:rPr lang="ru-RU" sz="1600" kern="1200" dirty="0"/>
            <a:t>Добавление вычисляемых данных</a:t>
          </a:r>
        </a:p>
      </dsp:txBody>
      <dsp:txXfrm>
        <a:off x="2344353" y="1616164"/>
        <a:ext cx="1412501" cy="2275170"/>
      </dsp:txXfrm>
    </dsp:sp>
    <dsp:sp modelId="{32FC6C54-6657-455A-940B-07C1410B6F95}">
      <dsp:nvSpPr>
        <dsp:cNvPr id="0" name=""/>
        <dsp:cNvSpPr/>
      </dsp:nvSpPr>
      <dsp:spPr>
        <a:xfrm>
          <a:off x="3927492" y="1616164"/>
          <a:ext cx="1895975" cy="2275170"/>
        </a:xfrm>
        <a:prstGeom prst="roundRect">
          <a:avLst>
            <a:gd name="adj" fmla="val 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1148" rIns="53340" bIns="0" numCol="1" spcCol="1270" anchor="t" anchorCtr="0">
          <a:noAutofit/>
        </a:bodyPr>
        <a:lstStyle/>
        <a:p>
          <a:pPr marL="0" lvl="0" indent="0" algn="r" defTabSz="533400">
            <a:lnSpc>
              <a:spcPct val="90000"/>
            </a:lnSpc>
            <a:spcBef>
              <a:spcPct val="0"/>
            </a:spcBef>
            <a:spcAft>
              <a:spcPct val="35000"/>
            </a:spcAft>
            <a:buNone/>
          </a:pPr>
          <a:r>
            <a:rPr lang="ru-RU" sz="1200" kern="1200" dirty="0"/>
            <a:t>Хранение данных</a:t>
          </a:r>
          <a:br>
            <a:rPr lang="ru-RU" sz="1200" kern="1200" dirty="0"/>
          </a:br>
          <a:r>
            <a:rPr lang="ru-RU" sz="1200" kern="1200" dirty="0"/>
            <a:t>Создание модели данных</a:t>
          </a:r>
        </a:p>
      </dsp:txBody>
      <dsp:txXfrm rot="16200000">
        <a:off x="3184270" y="2359387"/>
        <a:ext cx="1865639" cy="379195"/>
      </dsp:txXfrm>
    </dsp:sp>
    <dsp:sp modelId="{8DFA05F8-3982-45C8-A2F3-F6918EDC00D3}">
      <dsp:nvSpPr>
        <dsp:cNvPr id="0" name=""/>
        <dsp:cNvSpPr/>
      </dsp:nvSpPr>
      <dsp:spPr>
        <a:xfrm rot="5400000">
          <a:off x="3769700" y="3425471"/>
          <a:ext cx="334543" cy="284396"/>
        </a:xfrm>
        <a:prstGeom prst="flowChartExtra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AB8B9D0-CFF1-4595-9D48-9B5D55E5A570}">
      <dsp:nvSpPr>
        <dsp:cNvPr id="0" name=""/>
        <dsp:cNvSpPr/>
      </dsp:nvSpPr>
      <dsp:spPr>
        <a:xfrm>
          <a:off x="4306687" y="1616164"/>
          <a:ext cx="1412501" cy="227517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4864" rIns="0" bIns="0" numCol="1" spcCol="1270" anchor="t" anchorCtr="0">
          <a:noAutofit/>
        </a:bodyPr>
        <a:lstStyle/>
        <a:p>
          <a:pPr marL="0" lvl="0" indent="0" algn="l" defTabSz="711200">
            <a:lnSpc>
              <a:spcPct val="90000"/>
            </a:lnSpc>
            <a:spcBef>
              <a:spcPct val="0"/>
            </a:spcBef>
            <a:spcAft>
              <a:spcPct val="35000"/>
            </a:spcAft>
            <a:buNone/>
          </a:pPr>
          <a:r>
            <a:rPr lang="ru-RU" sz="1600" kern="1200" dirty="0"/>
            <a:t>Установка связей</a:t>
          </a:r>
        </a:p>
        <a:p>
          <a:pPr marL="0" lvl="0" indent="0" algn="l" defTabSz="711200">
            <a:lnSpc>
              <a:spcPct val="90000"/>
            </a:lnSpc>
            <a:spcBef>
              <a:spcPct val="0"/>
            </a:spcBef>
            <a:spcAft>
              <a:spcPct val="35000"/>
            </a:spcAft>
            <a:buNone/>
          </a:pPr>
          <a:r>
            <a:rPr lang="ru-RU" sz="1600" kern="1200" dirty="0"/>
            <a:t>Объединение таблиц по необходимости</a:t>
          </a:r>
        </a:p>
      </dsp:txBody>
      <dsp:txXfrm>
        <a:off x="4306687" y="1616164"/>
        <a:ext cx="1412501" cy="2275170"/>
      </dsp:txXfrm>
    </dsp:sp>
    <dsp:sp modelId="{2E336ED0-157E-46ED-9A99-A2238FCFA7E6}">
      <dsp:nvSpPr>
        <dsp:cNvPr id="0" name=""/>
        <dsp:cNvSpPr/>
      </dsp:nvSpPr>
      <dsp:spPr>
        <a:xfrm>
          <a:off x="5889826" y="1616164"/>
          <a:ext cx="1895975" cy="2275170"/>
        </a:xfrm>
        <a:prstGeom prst="roundRect">
          <a:avLst>
            <a:gd name="adj" fmla="val 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1148" rIns="53340" bIns="0" numCol="1" spcCol="1270" anchor="t" anchorCtr="0">
          <a:noAutofit/>
        </a:bodyPr>
        <a:lstStyle/>
        <a:p>
          <a:pPr marL="0" lvl="0" indent="0" algn="r" defTabSz="533400">
            <a:lnSpc>
              <a:spcPct val="90000"/>
            </a:lnSpc>
            <a:spcBef>
              <a:spcPct val="0"/>
            </a:spcBef>
            <a:spcAft>
              <a:spcPct val="35000"/>
            </a:spcAft>
            <a:buNone/>
          </a:pPr>
          <a:r>
            <a:rPr lang="ru-RU" sz="1200" kern="1200" dirty="0"/>
            <a:t>Обработка данных</a:t>
          </a:r>
        </a:p>
      </dsp:txBody>
      <dsp:txXfrm rot="16200000">
        <a:off x="5146604" y="2359387"/>
        <a:ext cx="1865639" cy="379195"/>
      </dsp:txXfrm>
    </dsp:sp>
    <dsp:sp modelId="{A5913E9A-898A-45EE-96DF-21C29F4AB96E}">
      <dsp:nvSpPr>
        <dsp:cNvPr id="0" name=""/>
        <dsp:cNvSpPr/>
      </dsp:nvSpPr>
      <dsp:spPr>
        <a:xfrm rot="5400000">
          <a:off x="5732034" y="3425471"/>
          <a:ext cx="334543" cy="284396"/>
        </a:xfrm>
        <a:prstGeom prst="flowChartExtra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E6BB7EA-4585-45D5-B6FA-6EEF9D8EFA09}">
      <dsp:nvSpPr>
        <dsp:cNvPr id="0" name=""/>
        <dsp:cNvSpPr/>
      </dsp:nvSpPr>
      <dsp:spPr>
        <a:xfrm>
          <a:off x="6269021" y="1616164"/>
          <a:ext cx="1412501" cy="227517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4864" rIns="0" bIns="0" numCol="1" spcCol="1270" anchor="t" anchorCtr="0">
          <a:noAutofit/>
        </a:bodyPr>
        <a:lstStyle/>
        <a:p>
          <a:pPr marL="0" lvl="0" indent="0" algn="l" defTabSz="711200">
            <a:lnSpc>
              <a:spcPct val="90000"/>
            </a:lnSpc>
            <a:spcBef>
              <a:spcPct val="0"/>
            </a:spcBef>
            <a:spcAft>
              <a:spcPct val="35000"/>
            </a:spcAft>
            <a:buNone/>
          </a:pPr>
          <a:r>
            <a:rPr lang="ru-RU" sz="1600" kern="1200" dirty="0"/>
            <a:t>Добавление вычислений</a:t>
          </a:r>
        </a:p>
        <a:p>
          <a:pPr marL="0" lvl="0" indent="0" algn="l" defTabSz="711200">
            <a:lnSpc>
              <a:spcPct val="90000"/>
            </a:lnSpc>
            <a:spcBef>
              <a:spcPct val="0"/>
            </a:spcBef>
            <a:spcAft>
              <a:spcPct val="35000"/>
            </a:spcAft>
            <a:buNone/>
          </a:pPr>
          <a:r>
            <a:rPr lang="ru-RU" sz="1600" kern="1200" dirty="0"/>
            <a:t>Добавление мер</a:t>
          </a:r>
        </a:p>
      </dsp:txBody>
      <dsp:txXfrm>
        <a:off x="6269021" y="1616164"/>
        <a:ext cx="1412501" cy="2275170"/>
      </dsp:txXfrm>
    </dsp:sp>
    <dsp:sp modelId="{E4EE7111-F7BB-41F3-B4B0-420E3F96C5DA}">
      <dsp:nvSpPr>
        <dsp:cNvPr id="0" name=""/>
        <dsp:cNvSpPr/>
      </dsp:nvSpPr>
      <dsp:spPr>
        <a:xfrm>
          <a:off x="7852160" y="1616164"/>
          <a:ext cx="1895975" cy="2275170"/>
        </a:xfrm>
        <a:prstGeom prst="roundRect">
          <a:avLst>
            <a:gd name="adj" fmla="val 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1148" rIns="53340" bIns="0" numCol="1" spcCol="1270" anchor="t" anchorCtr="0">
          <a:noAutofit/>
        </a:bodyPr>
        <a:lstStyle/>
        <a:p>
          <a:pPr marL="0" lvl="0" indent="0" algn="r" defTabSz="533400">
            <a:lnSpc>
              <a:spcPct val="90000"/>
            </a:lnSpc>
            <a:spcBef>
              <a:spcPct val="0"/>
            </a:spcBef>
            <a:spcAft>
              <a:spcPct val="35000"/>
            </a:spcAft>
            <a:buNone/>
          </a:pPr>
          <a:r>
            <a:rPr lang="ru-RU" sz="1200" kern="1200" dirty="0"/>
            <a:t>Визуализация данных</a:t>
          </a:r>
        </a:p>
      </dsp:txBody>
      <dsp:txXfrm rot="16200000">
        <a:off x="7108938" y="2359387"/>
        <a:ext cx="1865639" cy="379195"/>
      </dsp:txXfrm>
    </dsp:sp>
    <dsp:sp modelId="{84C7CDCA-6AF4-4B6B-B86B-7BDC80C3FF7E}">
      <dsp:nvSpPr>
        <dsp:cNvPr id="0" name=""/>
        <dsp:cNvSpPr/>
      </dsp:nvSpPr>
      <dsp:spPr>
        <a:xfrm rot="5400000">
          <a:off x="7694368" y="3425471"/>
          <a:ext cx="334543" cy="284396"/>
        </a:xfrm>
        <a:prstGeom prst="flowChartExtra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EFFD14D-4B35-479A-BA95-BD15C9C8DEFF}">
      <dsp:nvSpPr>
        <dsp:cNvPr id="0" name=""/>
        <dsp:cNvSpPr/>
      </dsp:nvSpPr>
      <dsp:spPr>
        <a:xfrm>
          <a:off x="8231355" y="1616164"/>
          <a:ext cx="1412501" cy="227517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4864" rIns="0" bIns="0" numCol="1" spcCol="1270" anchor="t" anchorCtr="0">
          <a:noAutofit/>
        </a:bodyPr>
        <a:lstStyle/>
        <a:p>
          <a:pPr marL="0" lvl="0" indent="0" algn="l" defTabSz="711200">
            <a:lnSpc>
              <a:spcPct val="90000"/>
            </a:lnSpc>
            <a:spcBef>
              <a:spcPct val="0"/>
            </a:spcBef>
            <a:spcAft>
              <a:spcPct val="35000"/>
            </a:spcAft>
            <a:buNone/>
          </a:pPr>
          <a:r>
            <a:rPr lang="ru-RU" sz="1600" kern="1200" dirty="0" err="1"/>
            <a:t>Дашборды</a:t>
          </a:r>
          <a:r>
            <a:rPr lang="ru-RU" sz="1600" kern="1200" dirty="0"/>
            <a:t>, графики</a:t>
          </a:r>
        </a:p>
      </dsp:txBody>
      <dsp:txXfrm>
        <a:off x="8231355" y="1616164"/>
        <a:ext cx="1412501" cy="2275170"/>
      </dsp:txXfrm>
    </dsp:sp>
    <dsp:sp modelId="{2856026B-0C5C-4499-80AF-754A4CEA131E}">
      <dsp:nvSpPr>
        <dsp:cNvPr id="0" name=""/>
        <dsp:cNvSpPr/>
      </dsp:nvSpPr>
      <dsp:spPr>
        <a:xfrm>
          <a:off x="9814494" y="1616164"/>
          <a:ext cx="1895975" cy="2275170"/>
        </a:xfrm>
        <a:prstGeom prst="roundRect">
          <a:avLst>
            <a:gd name="adj" fmla="val 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1148" rIns="53340" bIns="0" numCol="1" spcCol="1270" anchor="t" anchorCtr="0">
          <a:noAutofit/>
        </a:bodyPr>
        <a:lstStyle/>
        <a:p>
          <a:pPr marL="0" lvl="0" indent="0" algn="r" defTabSz="533400">
            <a:lnSpc>
              <a:spcPct val="90000"/>
            </a:lnSpc>
            <a:spcBef>
              <a:spcPct val="0"/>
            </a:spcBef>
            <a:spcAft>
              <a:spcPct val="35000"/>
            </a:spcAft>
            <a:buNone/>
          </a:pPr>
          <a:r>
            <a:rPr lang="ru-RU" sz="1200" kern="1200" dirty="0"/>
            <a:t>Публикация данных</a:t>
          </a:r>
        </a:p>
      </dsp:txBody>
      <dsp:txXfrm rot="16200000">
        <a:off x="9071272" y="2359387"/>
        <a:ext cx="1865639" cy="379195"/>
      </dsp:txXfrm>
    </dsp:sp>
    <dsp:sp modelId="{65796A7B-766F-49B9-9950-3EEF2DECFC6E}">
      <dsp:nvSpPr>
        <dsp:cNvPr id="0" name=""/>
        <dsp:cNvSpPr/>
      </dsp:nvSpPr>
      <dsp:spPr>
        <a:xfrm rot="5400000">
          <a:off x="9656703" y="3425471"/>
          <a:ext cx="334543" cy="284396"/>
        </a:xfrm>
        <a:prstGeom prst="flowChartExtra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FAA8BF5-AA1A-4C39-9088-EF39EE379FB2}">
      <dsp:nvSpPr>
        <dsp:cNvPr id="0" name=""/>
        <dsp:cNvSpPr/>
      </dsp:nvSpPr>
      <dsp:spPr>
        <a:xfrm>
          <a:off x="10193689" y="1616164"/>
          <a:ext cx="1412501" cy="227517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4864" rIns="0" bIns="0" numCol="1" spcCol="1270" anchor="t" anchorCtr="0">
          <a:noAutofit/>
        </a:bodyPr>
        <a:lstStyle/>
        <a:p>
          <a:pPr marL="0" lvl="0" indent="0" algn="l" defTabSz="711200">
            <a:lnSpc>
              <a:spcPct val="90000"/>
            </a:lnSpc>
            <a:spcBef>
              <a:spcPct val="0"/>
            </a:spcBef>
            <a:spcAft>
              <a:spcPct val="35000"/>
            </a:spcAft>
            <a:buNone/>
          </a:pPr>
          <a:r>
            <a:rPr lang="ru-RU" sz="1600" kern="1200" dirty="0"/>
            <a:t>Для мобильных устройств</a:t>
          </a:r>
        </a:p>
        <a:p>
          <a:pPr marL="0" lvl="0" indent="0" algn="l" defTabSz="711200">
            <a:lnSpc>
              <a:spcPct val="90000"/>
            </a:lnSpc>
            <a:spcBef>
              <a:spcPct val="0"/>
            </a:spcBef>
            <a:spcAft>
              <a:spcPct val="35000"/>
            </a:spcAft>
            <a:buNone/>
          </a:pPr>
          <a:r>
            <a:rPr lang="ru-RU" sz="1600" kern="1200" dirty="0"/>
            <a:t>В облако</a:t>
          </a:r>
        </a:p>
      </dsp:txBody>
      <dsp:txXfrm>
        <a:off x="10193689" y="1616164"/>
        <a:ext cx="1412501" cy="227517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86EB12-84E8-4619-8F8F-26C6DED67A2B}">
      <dsp:nvSpPr>
        <dsp:cNvPr id="0" name=""/>
        <dsp:cNvSpPr/>
      </dsp:nvSpPr>
      <dsp:spPr>
        <a:xfrm>
          <a:off x="2823" y="1616164"/>
          <a:ext cx="1895975" cy="2275170"/>
        </a:xfrm>
        <a:prstGeom prst="roundRect">
          <a:avLst>
            <a:gd name="adj" fmla="val 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1148" rIns="53340" bIns="0" numCol="1" spcCol="1270" anchor="t" anchorCtr="0">
          <a:noAutofit/>
        </a:bodyPr>
        <a:lstStyle/>
        <a:p>
          <a:pPr marL="0" lvl="0" indent="0" algn="r" defTabSz="533400">
            <a:lnSpc>
              <a:spcPct val="90000"/>
            </a:lnSpc>
            <a:spcBef>
              <a:spcPct val="0"/>
            </a:spcBef>
            <a:spcAft>
              <a:spcPct val="35000"/>
            </a:spcAft>
            <a:buNone/>
          </a:pPr>
          <a:r>
            <a:rPr lang="ru-RU" sz="1200" kern="1200" dirty="0"/>
            <a:t>Сбор данных</a:t>
          </a:r>
        </a:p>
      </dsp:txBody>
      <dsp:txXfrm rot="16200000">
        <a:off x="-740398" y="2359387"/>
        <a:ext cx="1865639" cy="379195"/>
      </dsp:txXfrm>
    </dsp:sp>
    <dsp:sp modelId="{EE45DD70-2F56-47D5-A532-A6D1730C550B}">
      <dsp:nvSpPr>
        <dsp:cNvPr id="0" name=""/>
        <dsp:cNvSpPr/>
      </dsp:nvSpPr>
      <dsp:spPr>
        <a:xfrm>
          <a:off x="382018" y="1616164"/>
          <a:ext cx="1412501" cy="227517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4864" rIns="0" bIns="0" numCol="1" spcCol="1270" anchor="t" anchorCtr="0">
          <a:noAutofit/>
        </a:bodyPr>
        <a:lstStyle/>
        <a:p>
          <a:pPr marL="0" lvl="0" indent="0" algn="l" defTabSz="711200">
            <a:lnSpc>
              <a:spcPct val="90000"/>
            </a:lnSpc>
            <a:spcBef>
              <a:spcPct val="0"/>
            </a:spcBef>
            <a:spcAft>
              <a:spcPct val="35000"/>
            </a:spcAft>
            <a:buNone/>
          </a:pPr>
          <a:r>
            <a:rPr lang="ru-RU" sz="1600" kern="1200" dirty="0"/>
            <a:t>Внутренняя корпоративная система</a:t>
          </a:r>
        </a:p>
        <a:p>
          <a:pPr marL="0" lvl="0" indent="0" algn="l" defTabSz="711200">
            <a:lnSpc>
              <a:spcPct val="90000"/>
            </a:lnSpc>
            <a:spcBef>
              <a:spcPct val="0"/>
            </a:spcBef>
            <a:spcAft>
              <a:spcPct val="35000"/>
            </a:spcAft>
            <a:buNone/>
          </a:pPr>
          <a:r>
            <a:rPr lang="ru-RU" sz="1600" kern="1200" dirty="0"/>
            <a:t>1С</a:t>
          </a:r>
        </a:p>
        <a:p>
          <a:pPr marL="0" lvl="0" indent="0" algn="l" defTabSz="711200">
            <a:lnSpc>
              <a:spcPct val="90000"/>
            </a:lnSpc>
            <a:spcBef>
              <a:spcPct val="0"/>
            </a:spcBef>
            <a:spcAft>
              <a:spcPct val="35000"/>
            </a:spcAft>
            <a:buNone/>
          </a:pPr>
          <a:r>
            <a:rPr lang="ru-RU" sz="1600" kern="1200" dirty="0"/>
            <a:t>Веб-сайты</a:t>
          </a:r>
        </a:p>
        <a:p>
          <a:pPr marL="0" lvl="0" indent="0" algn="l" defTabSz="711200">
            <a:lnSpc>
              <a:spcPct val="90000"/>
            </a:lnSpc>
            <a:spcBef>
              <a:spcPct val="0"/>
            </a:spcBef>
            <a:spcAft>
              <a:spcPct val="35000"/>
            </a:spcAft>
            <a:buNone/>
          </a:pPr>
          <a:r>
            <a:rPr lang="ru-RU" sz="1600" kern="1200" dirty="0"/>
            <a:t>Эксель-файлы</a:t>
          </a:r>
        </a:p>
        <a:p>
          <a:pPr marL="0" lvl="0" indent="0" algn="l" defTabSz="711200">
            <a:lnSpc>
              <a:spcPct val="90000"/>
            </a:lnSpc>
            <a:spcBef>
              <a:spcPct val="0"/>
            </a:spcBef>
            <a:spcAft>
              <a:spcPct val="35000"/>
            </a:spcAft>
            <a:buNone/>
          </a:pPr>
          <a:r>
            <a:rPr lang="en-US" sz="1600" kern="1200" dirty="0"/>
            <a:t>PDF</a:t>
          </a:r>
          <a:endParaRPr lang="ru-RU" sz="1600" kern="1200" dirty="0"/>
        </a:p>
        <a:p>
          <a:pPr marL="0" lvl="0" indent="0" algn="l" defTabSz="711200">
            <a:lnSpc>
              <a:spcPct val="90000"/>
            </a:lnSpc>
            <a:spcBef>
              <a:spcPct val="0"/>
            </a:spcBef>
            <a:spcAft>
              <a:spcPct val="35000"/>
            </a:spcAft>
            <a:buNone/>
          </a:pPr>
          <a:r>
            <a:rPr lang="en-US" sz="1600" kern="1200" dirty="0"/>
            <a:t>…</a:t>
          </a:r>
          <a:endParaRPr lang="ru-RU" sz="1600" kern="1200" dirty="0"/>
        </a:p>
      </dsp:txBody>
      <dsp:txXfrm>
        <a:off x="382018" y="1616164"/>
        <a:ext cx="1412501" cy="2275170"/>
      </dsp:txXfrm>
    </dsp:sp>
    <dsp:sp modelId="{475E1E40-B945-45CF-ACDC-3DBDA9DDD2B2}">
      <dsp:nvSpPr>
        <dsp:cNvPr id="0" name=""/>
        <dsp:cNvSpPr/>
      </dsp:nvSpPr>
      <dsp:spPr>
        <a:xfrm>
          <a:off x="1965158" y="1616164"/>
          <a:ext cx="1895975" cy="2275170"/>
        </a:xfrm>
        <a:prstGeom prst="roundRect">
          <a:avLst>
            <a:gd name="adj" fmla="val 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1148" rIns="53340" bIns="0" numCol="1" spcCol="1270" anchor="t" anchorCtr="0">
          <a:noAutofit/>
        </a:bodyPr>
        <a:lstStyle/>
        <a:p>
          <a:pPr marL="0" lvl="0" indent="0" algn="r" defTabSz="533400">
            <a:lnSpc>
              <a:spcPct val="90000"/>
            </a:lnSpc>
            <a:spcBef>
              <a:spcPct val="0"/>
            </a:spcBef>
            <a:spcAft>
              <a:spcPct val="35000"/>
            </a:spcAft>
            <a:buNone/>
          </a:pPr>
          <a:r>
            <a:rPr lang="ru-RU" sz="1200" kern="1200" dirty="0"/>
            <a:t>Трансформация данных</a:t>
          </a:r>
        </a:p>
      </dsp:txBody>
      <dsp:txXfrm rot="16200000">
        <a:off x="1221935" y="2359387"/>
        <a:ext cx="1865639" cy="379195"/>
      </dsp:txXfrm>
    </dsp:sp>
    <dsp:sp modelId="{0CF3D6F8-149C-44B3-867D-D04845108E78}">
      <dsp:nvSpPr>
        <dsp:cNvPr id="0" name=""/>
        <dsp:cNvSpPr/>
      </dsp:nvSpPr>
      <dsp:spPr>
        <a:xfrm rot="5400000">
          <a:off x="1807366" y="3425471"/>
          <a:ext cx="334543" cy="284396"/>
        </a:xfrm>
        <a:prstGeom prst="flowChartExtra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3E8DFD2-ACCC-448F-A0EA-E2A8A6E5C467}">
      <dsp:nvSpPr>
        <dsp:cNvPr id="0" name=""/>
        <dsp:cNvSpPr/>
      </dsp:nvSpPr>
      <dsp:spPr>
        <a:xfrm>
          <a:off x="2344353" y="1616164"/>
          <a:ext cx="1412501" cy="227517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4864" rIns="0" bIns="0" numCol="1" spcCol="1270" anchor="t" anchorCtr="0">
          <a:noAutofit/>
        </a:bodyPr>
        <a:lstStyle/>
        <a:p>
          <a:pPr marL="0" lvl="0" indent="0" algn="l" defTabSz="711200">
            <a:lnSpc>
              <a:spcPct val="90000"/>
            </a:lnSpc>
            <a:spcBef>
              <a:spcPct val="0"/>
            </a:spcBef>
            <a:spcAft>
              <a:spcPct val="35000"/>
            </a:spcAft>
            <a:buNone/>
          </a:pPr>
          <a:r>
            <a:rPr lang="ru-RU" sz="1600" kern="1200" dirty="0"/>
            <a:t>Очистка</a:t>
          </a:r>
        </a:p>
        <a:p>
          <a:pPr marL="0" lvl="0" indent="0" algn="l" defTabSz="711200">
            <a:lnSpc>
              <a:spcPct val="90000"/>
            </a:lnSpc>
            <a:spcBef>
              <a:spcPct val="0"/>
            </a:spcBef>
            <a:spcAft>
              <a:spcPct val="35000"/>
            </a:spcAft>
            <a:buNone/>
          </a:pPr>
          <a:r>
            <a:rPr lang="ru-RU" sz="1600" kern="1200" dirty="0"/>
            <a:t>Приведение к Нормальным формам</a:t>
          </a:r>
        </a:p>
        <a:p>
          <a:pPr marL="0" lvl="0" indent="0" algn="l" defTabSz="711200">
            <a:lnSpc>
              <a:spcPct val="90000"/>
            </a:lnSpc>
            <a:spcBef>
              <a:spcPct val="0"/>
            </a:spcBef>
            <a:spcAft>
              <a:spcPct val="35000"/>
            </a:spcAft>
            <a:buNone/>
          </a:pPr>
          <a:r>
            <a:rPr lang="ru-RU" sz="1600" kern="1200" dirty="0"/>
            <a:t>Обогащение</a:t>
          </a:r>
        </a:p>
        <a:p>
          <a:pPr marL="0" lvl="0" indent="0" algn="l" defTabSz="711200">
            <a:lnSpc>
              <a:spcPct val="90000"/>
            </a:lnSpc>
            <a:spcBef>
              <a:spcPct val="0"/>
            </a:spcBef>
            <a:spcAft>
              <a:spcPct val="35000"/>
            </a:spcAft>
            <a:buNone/>
          </a:pPr>
          <a:r>
            <a:rPr lang="ru-RU" sz="1600" kern="1200" dirty="0"/>
            <a:t>Добавление вычисляемых данных</a:t>
          </a:r>
        </a:p>
      </dsp:txBody>
      <dsp:txXfrm>
        <a:off x="2344353" y="1616164"/>
        <a:ext cx="1412501" cy="2275170"/>
      </dsp:txXfrm>
    </dsp:sp>
    <dsp:sp modelId="{32FC6C54-6657-455A-940B-07C1410B6F95}">
      <dsp:nvSpPr>
        <dsp:cNvPr id="0" name=""/>
        <dsp:cNvSpPr/>
      </dsp:nvSpPr>
      <dsp:spPr>
        <a:xfrm>
          <a:off x="3927492" y="1616164"/>
          <a:ext cx="1895975" cy="2275170"/>
        </a:xfrm>
        <a:prstGeom prst="roundRect">
          <a:avLst>
            <a:gd name="adj" fmla="val 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1148" rIns="53340" bIns="0" numCol="1" spcCol="1270" anchor="t" anchorCtr="0">
          <a:noAutofit/>
        </a:bodyPr>
        <a:lstStyle/>
        <a:p>
          <a:pPr marL="0" lvl="0" indent="0" algn="r" defTabSz="533400">
            <a:lnSpc>
              <a:spcPct val="90000"/>
            </a:lnSpc>
            <a:spcBef>
              <a:spcPct val="0"/>
            </a:spcBef>
            <a:spcAft>
              <a:spcPct val="35000"/>
            </a:spcAft>
            <a:buNone/>
          </a:pPr>
          <a:r>
            <a:rPr lang="ru-RU" sz="1200" kern="1200" dirty="0"/>
            <a:t>Хранение данных</a:t>
          </a:r>
          <a:br>
            <a:rPr lang="ru-RU" sz="1200" kern="1200" dirty="0"/>
          </a:br>
          <a:r>
            <a:rPr lang="ru-RU" sz="1200" kern="1200" dirty="0"/>
            <a:t>Создание модели данных</a:t>
          </a:r>
        </a:p>
      </dsp:txBody>
      <dsp:txXfrm rot="16200000">
        <a:off x="3184270" y="2359387"/>
        <a:ext cx="1865639" cy="379195"/>
      </dsp:txXfrm>
    </dsp:sp>
    <dsp:sp modelId="{8DFA05F8-3982-45C8-A2F3-F6918EDC00D3}">
      <dsp:nvSpPr>
        <dsp:cNvPr id="0" name=""/>
        <dsp:cNvSpPr/>
      </dsp:nvSpPr>
      <dsp:spPr>
        <a:xfrm rot="5400000">
          <a:off x="3769700" y="3425471"/>
          <a:ext cx="334543" cy="284396"/>
        </a:xfrm>
        <a:prstGeom prst="flowChartExtra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AB8B9D0-CFF1-4595-9D48-9B5D55E5A570}">
      <dsp:nvSpPr>
        <dsp:cNvPr id="0" name=""/>
        <dsp:cNvSpPr/>
      </dsp:nvSpPr>
      <dsp:spPr>
        <a:xfrm>
          <a:off x="4306687" y="1616164"/>
          <a:ext cx="1412501" cy="227517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4864" rIns="0" bIns="0" numCol="1" spcCol="1270" anchor="t" anchorCtr="0">
          <a:noAutofit/>
        </a:bodyPr>
        <a:lstStyle/>
        <a:p>
          <a:pPr marL="0" lvl="0" indent="0" algn="l" defTabSz="711200">
            <a:lnSpc>
              <a:spcPct val="90000"/>
            </a:lnSpc>
            <a:spcBef>
              <a:spcPct val="0"/>
            </a:spcBef>
            <a:spcAft>
              <a:spcPct val="35000"/>
            </a:spcAft>
            <a:buNone/>
          </a:pPr>
          <a:r>
            <a:rPr lang="ru-RU" sz="1600" kern="1200" dirty="0"/>
            <a:t>Установка связей</a:t>
          </a:r>
        </a:p>
        <a:p>
          <a:pPr marL="0" lvl="0" indent="0" algn="l" defTabSz="711200">
            <a:lnSpc>
              <a:spcPct val="90000"/>
            </a:lnSpc>
            <a:spcBef>
              <a:spcPct val="0"/>
            </a:spcBef>
            <a:spcAft>
              <a:spcPct val="35000"/>
            </a:spcAft>
            <a:buNone/>
          </a:pPr>
          <a:r>
            <a:rPr lang="ru-RU" sz="1600" kern="1200" dirty="0"/>
            <a:t>Объединение таблиц по необходимости</a:t>
          </a:r>
        </a:p>
      </dsp:txBody>
      <dsp:txXfrm>
        <a:off x="4306687" y="1616164"/>
        <a:ext cx="1412501" cy="2275170"/>
      </dsp:txXfrm>
    </dsp:sp>
    <dsp:sp modelId="{2E336ED0-157E-46ED-9A99-A2238FCFA7E6}">
      <dsp:nvSpPr>
        <dsp:cNvPr id="0" name=""/>
        <dsp:cNvSpPr/>
      </dsp:nvSpPr>
      <dsp:spPr>
        <a:xfrm>
          <a:off x="5889826" y="1616164"/>
          <a:ext cx="1895975" cy="2275170"/>
        </a:xfrm>
        <a:prstGeom prst="roundRect">
          <a:avLst>
            <a:gd name="adj" fmla="val 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1148" rIns="53340" bIns="0" numCol="1" spcCol="1270" anchor="t" anchorCtr="0">
          <a:noAutofit/>
        </a:bodyPr>
        <a:lstStyle/>
        <a:p>
          <a:pPr marL="0" lvl="0" indent="0" algn="r" defTabSz="533400">
            <a:lnSpc>
              <a:spcPct val="90000"/>
            </a:lnSpc>
            <a:spcBef>
              <a:spcPct val="0"/>
            </a:spcBef>
            <a:spcAft>
              <a:spcPct val="35000"/>
            </a:spcAft>
            <a:buNone/>
          </a:pPr>
          <a:r>
            <a:rPr lang="ru-RU" sz="1200" kern="1200" dirty="0"/>
            <a:t>Обработка данных</a:t>
          </a:r>
        </a:p>
      </dsp:txBody>
      <dsp:txXfrm rot="16200000">
        <a:off x="5146604" y="2359387"/>
        <a:ext cx="1865639" cy="379195"/>
      </dsp:txXfrm>
    </dsp:sp>
    <dsp:sp modelId="{A5913E9A-898A-45EE-96DF-21C29F4AB96E}">
      <dsp:nvSpPr>
        <dsp:cNvPr id="0" name=""/>
        <dsp:cNvSpPr/>
      </dsp:nvSpPr>
      <dsp:spPr>
        <a:xfrm rot="5400000">
          <a:off x="5732034" y="3425471"/>
          <a:ext cx="334543" cy="284396"/>
        </a:xfrm>
        <a:prstGeom prst="flowChartExtra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E6BB7EA-4585-45D5-B6FA-6EEF9D8EFA09}">
      <dsp:nvSpPr>
        <dsp:cNvPr id="0" name=""/>
        <dsp:cNvSpPr/>
      </dsp:nvSpPr>
      <dsp:spPr>
        <a:xfrm>
          <a:off x="6269021" y="1616164"/>
          <a:ext cx="1412501" cy="227517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4864" rIns="0" bIns="0" numCol="1" spcCol="1270" anchor="t" anchorCtr="0">
          <a:noAutofit/>
        </a:bodyPr>
        <a:lstStyle/>
        <a:p>
          <a:pPr marL="0" lvl="0" indent="0" algn="l" defTabSz="711200">
            <a:lnSpc>
              <a:spcPct val="90000"/>
            </a:lnSpc>
            <a:spcBef>
              <a:spcPct val="0"/>
            </a:spcBef>
            <a:spcAft>
              <a:spcPct val="35000"/>
            </a:spcAft>
            <a:buNone/>
          </a:pPr>
          <a:r>
            <a:rPr lang="ru-RU" sz="1600" kern="1200" dirty="0"/>
            <a:t>Добавление вычислений</a:t>
          </a:r>
        </a:p>
        <a:p>
          <a:pPr marL="0" lvl="0" indent="0" algn="l" defTabSz="711200">
            <a:lnSpc>
              <a:spcPct val="90000"/>
            </a:lnSpc>
            <a:spcBef>
              <a:spcPct val="0"/>
            </a:spcBef>
            <a:spcAft>
              <a:spcPct val="35000"/>
            </a:spcAft>
            <a:buNone/>
          </a:pPr>
          <a:r>
            <a:rPr lang="ru-RU" sz="1600" kern="1200" dirty="0"/>
            <a:t>Добавление мер</a:t>
          </a:r>
        </a:p>
      </dsp:txBody>
      <dsp:txXfrm>
        <a:off x="6269021" y="1616164"/>
        <a:ext cx="1412501" cy="2275170"/>
      </dsp:txXfrm>
    </dsp:sp>
    <dsp:sp modelId="{E4EE7111-F7BB-41F3-B4B0-420E3F96C5DA}">
      <dsp:nvSpPr>
        <dsp:cNvPr id="0" name=""/>
        <dsp:cNvSpPr/>
      </dsp:nvSpPr>
      <dsp:spPr>
        <a:xfrm>
          <a:off x="7852160" y="1616164"/>
          <a:ext cx="1895975" cy="2275170"/>
        </a:xfrm>
        <a:prstGeom prst="roundRect">
          <a:avLst>
            <a:gd name="adj" fmla="val 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1148" rIns="53340" bIns="0" numCol="1" spcCol="1270" anchor="t" anchorCtr="0">
          <a:noAutofit/>
        </a:bodyPr>
        <a:lstStyle/>
        <a:p>
          <a:pPr marL="0" lvl="0" indent="0" algn="r" defTabSz="533400">
            <a:lnSpc>
              <a:spcPct val="90000"/>
            </a:lnSpc>
            <a:spcBef>
              <a:spcPct val="0"/>
            </a:spcBef>
            <a:spcAft>
              <a:spcPct val="35000"/>
            </a:spcAft>
            <a:buNone/>
          </a:pPr>
          <a:r>
            <a:rPr lang="ru-RU" sz="1200" kern="1200" dirty="0"/>
            <a:t>Визуализация данных</a:t>
          </a:r>
        </a:p>
      </dsp:txBody>
      <dsp:txXfrm rot="16200000">
        <a:off x="7108938" y="2359387"/>
        <a:ext cx="1865639" cy="379195"/>
      </dsp:txXfrm>
    </dsp:sp>
    <dsp:sp modelId="{84C7CDCA-6AF4-4B6B-B86B-7BDC80C3FF7E}">
      <dsp:nvSpPr>
        <dsp:cNvPr id="0" name=""/>
        <dsp:cNvSpPr/>
      </dsp:nvSpPr>
      <dsp:spPr>
        <a:xfrm rot="5400000">
          <a:off x="7694368" y="3425471"/>
          <a:ext cx="334543" cy="284396"/>
        </a:xfrm>
        <a:prstGeom prst="flowChartExtra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EFFD14D-4B35-479A-BA95-BD15C9C8DEFF}">
      <dsp:nvSpPr>
        <dsp:cNvPr id="0" name=""/>
        <dsp:cNvSpPr/>
      </dsp:nvSpPr>
      <dsp:spPr>
        <a:xfrm>
          <a:off x="8231355" y="1616164"/>
          <a:ext cx="1412501" cy="227517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4864" rIns="0" bIns="0" numCol="1" spcCol="1270" anchor="t" anchorCtr="0">
          <a:noAutofit/>
        </a:bodyPr>
        <a:lstStyle/>
        <a:p>
          <a:pPr marL="0" lvl="0" indent="0" algn="l" defTabSz="711200">
            <a:lnSpc>
              <a:spcPct val="90000"/>
            </a:lnSpc>
            <a:spcBef>
              <a:spcPct val="0"/>
            </a:spcBef>
            <a:spcAft>
              <a:spcPct val="35000"/>
            </a:spcAft>
            <a:buNone/>
          </a:pPr>
          <a:r>
            <a:rPr lang="ru-RU" sz="1600" kern="1200" dirty="0" err="1"/>
            <a:t>Дашборды</a:t>
          </a:r>
          <a:r>
            <a:rPr lang="ru-RU" sz="1600" kern="1200" dirty="0"/>
            <a:t>, графики</a:t>
          </a:r>
        </a:p>
      </dsp:txBody>
      <dsp:txXfrm>
        <a:off x="8231355" y="1616164"/>
        <a:ext cx="1412501" cy="2275170"/>
      </dsp:txXfrm>
    </dsp:sp>
    <dsp:sp modelId="{2856026B-0C5C-4499-80AF-754A4CEA131E}">
      <dsp:nvSpPr>
        <dsp:cNvPr id="0" name=""/>
        <dsp:cNvSpPr/>
      </dsp:nvSpPr>
      <dsp:spPr>
        <a:xfrm>
          <a:off x="9814494" y="1616164"/>
          <a:ext cx="1895975" cy="2275170"/>
        </a:xfrm>
        <a:prstGeom prst="roundRect">
          <a:avLst>
            <a:gd name="adj" fmla="val 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1148" rIns="53340" bIns="0" numCol="1" spcCol="1270" anchor="t" anchorCtr="0">
          <a:noAutofit/>
        </a:bodyPr>
        <a:lstStyle/>
        <a:p>
          <a:pPr marL="0" lvl="0" indent="0" algn="r" defTabSz="533400">
            <a:lnSpc>
              <a:spcPct val="90000"/>
            </a:lnSpc>
            <a:spcBef>
              <a:spcPct val="0"/>
            </a:spcBef>
            <a:spcAft>
              <a:spcPct val="35000"/>
            </a:spcAft>
            <a:buNone/>
          </a:pPr>
          <a:r>
            <a:rPr lang="ru-RU" sz="1200" kern="1200" dirty="0"/>
            <a:t>Публикация данных</a:t>
          </a:r>
        </a:p>
      </dsp:txBody>
      <dsp:txXfrm rot="16200000">
        <a:off x="9071272" y="2359387"/>
        <a:ext cx="1865639" cy="379195"/>
      </dsp:txXfrm>
    </dsp:sp>
    <dsp:sp modelId="{65796A7B-766F-49B9-9950-3EEF2DECFC6E}">
      <dsp:nvSpPr>
        <dsp:cNvPr id="0" name=""/>
        <dsp:cNvSpPr/>
      </dsp:nvSpPr>
      <dsp:spPr>
        <a:xfrm rot="5400000">
          <a:off x="9656703" y="3425471"/>
          <a:ext cx="334543" cy="284396"/>
        </a:xfrm>
        <a:prstGeom prst="flowChartExtra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FAA8BF5-AA1A-4C39-9088-EF39EE379FB2}">
      <dsp:nvSpPr>
        <dsp:cNvPr id="0" name=""/>
        <dsp:cNvSpPr/>
      </dsp:nvSpPr>
      <dsp:spPr>
        <a:xfrm>
          <a:off x="10193689" y="1616164"/>
          <a:ext cx="1412501" cy="227517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4864" rIns="0" bIns="0" numCol="1" spcCol="1270" anchor="t" anchorCtr="0">
          <a:noAutofit/>
        </a:bodyPr>
        <a:lstStyle/>
        <a:p>
          <a:pPr marL="0" lvl="0" indent="0" algn="l" defTabSz="711200">
            <a:lnSpc>
              <a:spcPct val="90000"/>
            </a:lnSpc>
            <a:spcBef>
              <a:spcPct val="0"/>
            </a:spcBef>
            <a:spcAft>
              <a:spcPct val="35000"/>
            </a:spcAft>
            <a:buNone/>
          </a:pPr>
          <a:r>
            <a:rPr lang="ru-RU" sz="1600" kern="1200" dirty="0"/>
            <a:t>Для мобильных устройств</a:t>
          </a:r>
        </a:p>
        <a:p>
          <a:pPr marL="0" lvl="0" indent="0" algn="l" defTabSz="711200">
            <a:lnSpc>
              <a:spcPct val="90000"/>
            </a:lnSpc>
            <a:spcBef>
              <a:spcPct val="0"/>
            </a:spcBef>
            <a:spcAft>
              <a:spcPct val="35000"/>
            </a:spcAft>
            <a:buNone/>
          </a:pPr>
          <a:r>
            <a:rPr lang="ru-RU" sz="1600" kern="1200" dirty="0"/>
            <a:t>В облако</a:t>
          </a:r>
        </a:p>
      </dsp:txBody>
      <dsp:txXfrm>
        <a:off x="10193689" y="1616164"/>
        <a:ext cx="1412501" cy="227517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86EB12-84E8-4619-8F8F-26C6DED67A2B}">
      <dsp:nvSpPr>
        <dsp:cNvPr id="0" name=""/>
        <dsp:cNvSpPr/>
      </dsp:nvSpPr>
      <dsp:spPr>
        <a:xfrm>
          <a:off x="2823" y="1616164"/>
          <a:ext cx="1895975" cy="2275170"/>
        </a:xfrm>
        <a:prstGeom prst="roundRect">
          <a:avLst>
            <a:gd name="adj" fmla="val 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1148" rIns="53340" bIns="0" numCol="1" spcCol="1270" anchor="t" anchorCtr="0">
          <a:noAutofit/>
        </a:bodyPr>
        <a:lstStyle/>
        <a:p>
          <a:pPr marL="0" lvl="0" indent="0" algn="r" defTabSz="533400">
            <a:lnSpc>
              <a:spcPct val="90000"/>
            </a:lnSpc>
            <a:spcBef>
              <a:spcPct val="0"/>
            </a:spcBef>
            <a:spcAft>
              <a:spcPct val="35000"/>
            </a:spcAft>
            <a:buNone/>
          </a:pPr>
          <a:r>
            <a:rPr lang="ru-RU" sz="1200" kern="1200" dirty="0"/>
            <a:t>Сбор данных</a:t>
          </a:r>
        </a:p>
      </dsp:txBody>
      <dsp:txXfrm rot="16200000">
        <a:off x="-740398" y="2359387"/>
        <a:ext cx="1865639" cy="379195"/>
      </dsp:txXfrm>
    </dsp:sp>
    <dsp:sp modelId="{EE45DD70-2F56-47D5-A532-A6D1730C550B}">
      <dsp:nvSpPr>
        <dsp:cNvPr id="0" name=""/>
        <dsp:cNvSpPr/>
      </dsp:nvSpPr>
      <dsp:spPr>
        <a:xfrm>
          <a:off x="382018" y="1616164"/>
          <a:ext cx="1412501" cy="227517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4864" rIns="0" bIns="0" numCol="1" spcCol="1270" anchor="t" anchorCtr="0">
          <a:noAutofit/>
        </a:bodyPr>
        <a:lstStyle/>
        <a:p>
          <a:pPr marL="0" lvl="0" indent="0" algn="l" defTabSz="711200">
            <a:lnSpc>
              <a:spcPct val="90000"/>
            </a:lnSpc>
            <a:spcBef>
              <a:spcPct val="0"/>
            </a:spcBef>
            <a:spcAft>
              <a:spcPct val="35000"/>
            </a:spcAft>
            <a:buNone/>
          </a:pPr>
          <a:r>
            <a:rPr lang="ru-RU" sz="1600" kern="1200" dirty="0"/>
            <a:t>Внутренняя корпоративная система</a:t>
          </a:r>
        </a:p>
        <a:p>
          <a:pPr marL="0" lvl="0" indent="0" algn="l" defTabSz="711200">
            <a:lnSpc>
              <a:spcPct val="90000"/>
            </a:lnSpc>
            <a:spcBef>
              <a:spcPct val="0"/>
            </a:spcBef>
            <a:spcAft>
              <a:spcPct val="35000"/>
            </a:spcAft>
            <a:buNone/>
          </a:pPr>
          <a:r>
            <a:rPr lang="ru-RU" sz="1600" kern="1200" dirty="0"/>
            <a:t>1С</a:t>
          </a:r>
        </a:p>
        <a:p>
          <a:pPr marL="0" lvl="0" indent="0" algn="l" defTabSz="711200">
            <a:lnSpc>
              <a:spcPct val="90000"/>
            </a:lnSpc>
            <a:spcBef>
              <a:spcPct val="0"/>
            </a:spcBef>
            <a:spcAft>
              <a:spcPct val="35000"/>
            </a:spcAft>
            <a:buNone/>
          </a:pPr>
          <a:r>
            <a:rPr lang="ru-RU" sz="1600" kern="1200" dirty="0"/>
            <a:t>Веб-сайты</a:t>
          </a:r>
        </a:p>
        <a:p>
          <a:pPr marL="0" lvl="0" indent="0" algn="l" defTabSz="711200">
            <a:lnSpc>
              <a:spcPct val="90000"/>
            </a:lnSpc>
            <a:spcBef>
              <a:spcPct val="0"/>
            </a:spcBef>
            <a:spcAft>
              <a:spcPct val="35000"/>
            </a:spcAft>
            <a:buNone/>
          </a:pPr>
          <a:r>
            <a:rPr lang="ru-RU" sz="1600" kern="1200" dirty="0"/>
            <a:t>Эксель-файлы</a:t>
          </a:r>
        </a:p>
        <a:p>
          <a:pPr marL="0" lvl="0" indent="0" algn="l" defTabSz="711200">
            <a:lnSpc>
              <a:spcPct val="90000"/>
            </a:lnSpc>
            <a:spcBef>
              <a:spcPct val="0"/>
            </a:spcBef>
            <a:spcAft>
              <a:spcPct val="35000"/>
            </a:spcAft>
            <a:buNone/>
          </a:pPr>
          <a:r>
            <a:rPr lang="en-US" sz="1600" kern="1200" dirty="0"/>
            <a:t>PDF</a:t>
          </a:r>
          <a:endParaRPr lang="ru-RU" sz="1600" kern="1200" dirty="0"/>
        </a:p>
        <a:p>
          <a:pPr marL="0" lvl="0" indent="0" algn="l" defTabSz="711200">
            <a:lnSpc>
              <a:spcPct val="90000"/>
            </a:lnSpc>
            <a:spcBef>
              <a:spcPct val="0"/>
            </a:spcBef>
            <a:spcAft>
              <a:spcPct val="35000"/>
            </a:spcAft>
            <a:buNone/>
          </a:pPr>
          <a:r>
            <a:rPr lang="en-US" sz="1600" kern="1200" dirty="0"/>
            <a:t>…</a:t>
          </a:r>
          <a:endParaRPr lang="ru-RU" sz="1600" kern="1200" dirty="0"/>
        </a:p>
      </dsp:txBody>
      <dsp:txXfrm>
        <a:off x="382018" y="1616164"/>
        <a:ext cx="1412501" cy="2275170"/>
      </dsp:txXfrm>
    </dsp:sp>
    <dsp:sp modelId="{475E1E40-B945-45CF-ACDC-3DBDA9DDD2B2}">
      <dsp:nvSpPr>
        <dsp:cNvPr id="0" name=""/>
        <dsp:cNvSpPr/>
      </dsp:nvSpPr>
      <dsp:spPr>
        <a:xfrm>
          <a:off x="1965158" y="1616164"/>
          <a:ext cx="1895975" cy="2275170"/>
        </a:xfrm>
        <a:prstGeom prst="roundRect">
          <a:avLst>
            <a:gd name="adj" fmla="val 5000"/>
          </a:avLst>
        </a:prstGeom>
        <a:solidFill>
          <a:schemeClr val="accent1">
            <a:hueOff val="0"/>
            <a:satOff val="0"/>
            <a:lumOff val="0"/>
            <a:alpha val="3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1148" rIns="53340" bIns="0" numCol="1" spcCol="1270" anchor="t" anchorCtr="0">
          <a:noAutofit/>
        </a:bodyPr>
        <a:lstStyle/>
        <a:p>
          <a:pPr marL="0" lvl="0" indent="0" algn="r" defTabSz="533400">
            <a:lnSpc>
              <a:spcPct val="90000"/>
            </a:lnSpc>
            <a:spcBef>
              <a:spcPct val="0"/>
            </a:spcBef>
            <a:spcAft>
              <a:spcPct val="35000"/>
            </a:spcAft>
            <a:buNone/>
          </a:pPr>
          <a:r>
            <a:rPr lang="ru-RU" sz="1200" kern="1200" dirty="0"/>
            <a:t>Трансформация данных</a:t>
          </a:r>
        </a:p>
      </dsp:txBody>
      <dsp:txXfrm rot="16200000">
        <a:off x="1221935" y="2359387"/>
        <a:ext cx="1865639" cy="379195"/>
      </dsp:txXfrm>
    </dsp:sp>
    <dsp:sp modelId="{0CF3D6F8-149C-44B3-867D-D04845108E78}">
      <dsp:nvSpPr>
        <dsp:cNvPr id="0" name=""/>
        <dsp:cNvSpPr/>
      </dsp:nvSpPr>
      <dsp:spPr>
        <a:xfrm rot="5400000">
          <a:off x="1807366" y="3425471"/>
          <a:ext cx="334543" cy="284396"/>
        </a:xfrm>
        <a:prstGeom prst="flowChartExtra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3E8DFD2-ACCC-448F-A0EA-E2A8A6E5C467}">
      <dsp:nvSpPr>
        <dsp:cNvPr id="0" name=""/>
        <dsp:cNvSpPr/>
      </dsp:nvSpPr>
      <dsp:spPr>
        <a:xfrm>
          <a:off x="2344353" y="1616164"/>
          <a:ext cx="1412501" cy="227517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4864" rIns="0" bIns="0" numCol="1" spcCol="1270" anchor="t" anchorCtr="0">
          <a:noAutofit/>
        </a:bodyPr>
        <a:lstStyle/>
        <a:p>
          <a:pPr marL="0" lvl="0" indent="0" algn="l" defTabSz="711200">
            <a:lnSpc>
              <a:spcPct val="90000"/>
            </a:lnSpc>
            <a:spcBef>
              <a:spcPct val="0"/>
            </a:spcBef>
            <a:spcAft>
              <a:spcPct val="35000"/>
            </a:spcAft>
            <a:buNone/>
          </a:pPr>
          <a:r>
            <a:rPr lang="ru-RU" sz="1600" kern="1200" dirty="0"/>
            <a:t>Очистка</a:t>
          </a:r>
        </a:p>
        <a:p>
          <a:pPr marL="0" lvl="0" indent="0" algn="l" defTabSz="711200">
            <a:lnSpc>
              <a:spcPct val="90000"/>
            </a:lnSpc>
            <a:spcBef>
              <a:spcPct val="0"/>
            </a:spcBef>
            <a:spcAft>
              <a:spcPct val="35000"/>
            </a:spcAft>
            <a:buNone/>
          </a:pPr>
          <a:r>
            <a:rPr lang="ru-RU" sz="1600" kern="1200" dirty="0"/>
            <a:t>Приведение к Нормальным формам</a:t>
          </a:r>
        </a:p>
        <a:p>
          <a:pPr marL="0" lvl="0" indent="0" algn="l" defTabSz="711200">
            <a:lnSpc>
              <a:spcPct val="90000"/>
            </a:lnSpc>
            <a:spcBef>
              <a:spcPct val="0"/>
            </a:spcBef>
            <a:spcAft>
              <a:spcPct val="35000"/>
            </a:spcAft>
            <a:buNone/>
          </a:pPr>
          <a:r>
            <a:rPr lang="ru-RU" sz="1600" kern="1200" dirty="0"/>
            <a:t>Обогащение</a:t>
          </a:r>
        </a:p>
        <a:p>
          <a:pPr marL="0" lvl="0" indent="0" algn="l" defTabSz="711200">
            <a:lnSpc>
              <a:spcPct val="90000"/>
            </a:lnSpc>
            <a:spcBef>
              <a:spcPct val="0"/>
            </a:spcBef>
            <a:spcAft>
              <a:spcPct val="35000"/>
            </a:spcAft>
            <a:buNone/>
          </a:pPr>
          <a:r>
            <a:rPr lang="ru-RU" sz="1600" kern="1200" dirty="0"/>
            <a:t>Добавление вычисляемых данных</a:t>
          </a:r>
        </a:p>
      </dsp:txBody>
      <dsp:txXfrm>
        <a:off x="2344353" y="1616164"/>
        <a:ext cx="1412501" cy="2275170"/>
      </dsp:txXfrm>
    </dsp:sp>
    <dsp:sp modelId="{32FC6C54-6657-455A-940B-07C1410B6F95}">
      <dsp:nvSpPr>
        <dsp:cNvPr id="0" name=""/>
        <dsp:cNvSpPr/>
      </dsp:nvSpPr>
      <dsp:spPr>
        <a:xfrm>
          <a:off x="3927492" y="1616164"/>
          <a:ext cx="1895975" cy="2275170"/>
        </a:xfrm>
        <a:prstGeom prst="roundRect">
          <a:avLst>
            <a:gd name="adj" fmla="val 5000"/>
          </a:avLst>
        </a:prstGeom>
        <a:solidFill>
          <a:schemeClr val="accent1">
            <a:hueOff val="0"/>
            <a:satOff val="0"/>
            <a:lumOff val="0"/>
            <a:alpha val="3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1148" rIns="53340" bIns="0" numCol="1" spcCol="1270" anchor="t" anchorCtr="0">
          <a:noAutofit/>
        </a:bodyPr>
        <a:lstStyle/>
        <a:p>
          <a:pPr marL="0" lvl="0" indent="0" algn="r" defTabSz="533400">
            <a:lnSpc>
              <a:spcPct val="90000"/>
            </a:lnSpc>
            <a:spcBef>
              <a:spcPct val="0"/>
            </a:spcBef>
            <a:spcAft>
              <a:spcPct val="35000"/>
            </a:spcAft>
            <a:buNone/>
          </a:pPr>
          <a:r>
            <a:rPr lang="ru-RU" sz="1200" kern="1200" dirty="0"/>
            <a:t>Хранение данных</a:t>
          </a:r>
          <a:br>
            <a:rPr lang="ru-RU" sz="1200" kern="1200" dirty="0"/>
          </a:br>
          <a:r>
            <a:rPr lang="ru-RU" sz="1200" kern="1200" dirty="0"/>
            <a:t>Создание модели данных</a:t>
          </a:r>
        </a:p>
      </dsp:txBody>
      <dsp:txXfrm rot="16200000">
        <a:off x="3184270" y="2359387"/>
        <a:ext cx="1865639" cy="379195"/>
      </dsp:txXfrm>
    </dsp:sp>
    <dsp:sp modelId="{8DFA05F8-3982-45C8-A2F3-F6918EDC00D3}">
      <dsp:nvSpPr>
        <dsp:cNvPr id="0" name=""/>
        <dsp:cNvSpPr/>
      </dsp:nvSpPr>
      <dsp:spPr>
        <a:xfrm rot="5400000">
          <a:off x="3769700" y="3425471"/>
          <a:ext cx="334543" cy="284396"/>
        </a:xfrm>
        <a:prstGeom prst="flowChartExtra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AB8B9D0-CFF1-4595-9D48-9B5D55E5A570}">
      <dsp:nvSpPr>
        <dsp:cNvPr id="0" name=""/>
        <dsp:cNvSpPr/>
      </dsp:nvSpPr>
      <dsp:spPr>
        <a:xfrm>
          <a:off x="4306687" y="1616164"/>
          <a:ext cx="1412501" cy="227517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4864" rIns="0" bIns="0" numCol="1" spcCol="1270" anchor="t" anchorCtr="0">
          <a:noAutofit/>
        </a:bodyPr>
        <a:lstStyle/>
        <a:p>
          <a:pPr marL="0" lvl="0" indent="0" algn="l" defTabSz="711200">
            <a:lnSpc>
              <a:spcPct val="90000"/>
            </a:lnSpc>
            <a:spcBef>
              <a:spcPct val="0"/>
            </a:spcBef>
            <a:spcAft>
              <a:spcPct val="35000"/>
            </a:spcAft>
            <a:buNone/>
          </a:pPr>
          <a:r>
            <a:rPr lang="ru-RU" sz="1600" kern="1200" dirty="0"/>
            <a:t>Установка связей</a:t>
          </a:r>
        </a:p>
        <a:p>
          <a:pPr marL="0" lvl="0" indent="0" algn="l" defTabSz="711200">
            <a:lnSpc>
              <a:spcPct val="90000"/>
            </a:lnSpc>
            <a:spcBef>
              <a:spcPct val="0"/>
            </a:spcBef>
            <a:spcAft>
              <a:spcPct val="35000"/>
            </a:spcAft>
            <a:buNone/>
          </a:pPr>
          <a:r>
            <a:rPr lang="ru-RU" sz="1600" kern="1200" dirty="0"/>
            <a:t>Объединение таблиц по необходимости</a:t>
          </a:r>
        </a:p>
      </dsp:txBody>
      <dsp:txXfrm>
        <a:off x="4306687" y="1616164"/>
        <a:ext cx="1412501" cy="2275170"/>
      </dsp:txXfrm>
    </dsp:sp>
    <dsp:sp modelId="{2E336ED0-157E-46ED-9A99-A2238FCFA7E6}">
      <dsp:nvSpPr>
        <dsp:cNvPr id="0" name=""/>
        <dsp:cNvSpPr/>
      </dsp:nvSpPr>
      <dsp:spPr>
        <a:xfrm>
          <a:off x="5889826" y="1616164"/>
          <a:ext cx="1895975" cy="2275170"/>
        </a:xfrm>
        <a:prstGeom prst="roundRect">
          <a:avLst>
            <a:gd name="adj" fmla="val 5000"/>
          </a:avLst>
        </a:prstGeom>
        <a:solidFill>
          <a:schemeClr val="accent1">
            <a:hueOff val="0"/>
            <a:satOff val="0"/>
            <a:lumOff val="0"/>
            <a:alpha val="3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1148" rIns="53340" bIns="0" numCol="1" spcCol="1270" anchor="t" anchorCtr="0">
          <a:noAutofit/>
        </a:bodyPr>
        <a:lstStyle/>
        <a:p>
          <a:pPr marL="0" lvl="0" indent="0" algn="r" defTabSz="533400">
            <a:lnSpc>
              <a:spcPct val="90000"/>
            </a:lnSpc>
            <a:spcBef>
              <a:spcPct val="0"/>
            </a:spcBef>
            <a:spcAft>
              <a:spcPct val="35000"/>
            </a:spcAft>
            <a:buNone/>
          </a:pPr>
          <a:r>
            <a:rPr lang="ru-RU" sz="1200" kern="1200" dirty="0"/>
            <a:t>Обработка данных</a:t>
          </a:r>
        </a:p>
      </dsp:txBody>
      <dsp:txXfrm rot="16200000">
        <a:off x="5146604" y="2359387"/>
        <a:ext cx="1865639" cy="379195"/>
      </dsp:txXfrm>
    </dsp:sp>
    <dsp:sp modelId="{A5913E9A-898A-45EE-96DF-21C29F4AB96E}">
      <dsp:nvSpPr>
        <dsp:cNvPr id="0" name=""/>
        <dsp:cNvSpPr/>
      </dsp:nvSpPr>
      <dsp:spPr>
        <a:xfrm rot="5400000">
          <a:off x="5732034" y="3425471"/>
          <a:ext cx="334543" cy="284396"/>
        </a:xfrm>
        <a:prstGeom prst="flowChartExtra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E6BB7EA-4585-45D5-B6FA-6EEF9D8EFA09}">
      <dsp:nvSpPr>
        <dsp:cNvPr id="0" name=""/>
        <dsp:cNvSpPr/>
      </dsp:nvSpPr>
      <dsp:spPr>
        <a:xfrm>
          <a:off x="6269021" y="1616164"/>
          <a:ext cx="1412501" cy="227517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4864" rIns="0" bIns="0" numCol="1" spcCol="1270" anchor="t" anchorCtr="0">
          <a:noAutofit/>
        </a:bodyPr>
        <a:lstStyle/>
        <a:p>
          <a:pPr marL="0" lvl="0" indent="0" algn="l" defTabSz="711200">
            <a:lnSpc>
              <a:spcPct val="90000"/>
            </a:lnSpc>
            <a:spcBef>
              <a:spcPct val="0"/>
            </a:spcBef>
            <a:spcAft>
              <a:spcPct val="35000"/>
            </a:spcAft>
            <a:buNone/>
          </a:pPr>
          <a:r>
            <a:rPr lang="ru-RU" sz="1600" kern="1200" dirty="0"/>
            <a:t>Добавление вычислений</a:t>
          </a:r>
        </a:p>
        <a:p>
          <a:pPr marL="0" lvl="0" indent="0" algn="l" defTabSz="711200">
            <a:lnSpc>
              <a:spcPct val="90000"/>
            </a:lnSpc>
            <a:spcBef>
              <a:spcPct val="0"/>
            </a:spcBef>
            <a:spcAft>
              <a:spcPct val="35000"/>
            </a:spcAft>
            <a:buNone/>
          </a:pPr>
          <a:r>
            <a:rPr lang="ru-RU" sz="1600" kern="1200" dirty="0"/>
            <a:t>Добавление мер</a:t>
          </a:r>
        </a:p>
      </dsp:txBody>
      <dsp:txXfrm>
        <a:off x="6269021" y="1616164"/>
        <a:ext cx="1412501" cy="2275170"/>
      </dsp:txXfrm>
    </dsp:sp>
    <dsp:sp modelId="{E4EE7111-F7BB-41F3-B4B0-420E3F96C5DA}">
      <dsp:nvSpPr>
        <dsp:cNvPr id="0" name=""/>
        <dsp:cNvSpPr/>
      </dsp:nvSpPr>
      <dsp:spPr>
        <a:xfrm>
          <a:off x="7852160" y="1616164"/>
          <a:ext cx="1895975" cy="2275170"/>
        </a:xfrm>
        <a:prstGeom prst="roundRect">
          <a:avLst>
            <a:gd name="adj" fmla="val 5000"/>
          </a:avLst>
        </a:prstGeom>
        <a:solidFill>
          <a:schemeClr val="accent1">
            <a:hueOff val="0"/>
            <a:satOff val="0"/>
            <a:lumOff val="0"/>
            <a:alpha val="3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1148" rIns="53340" bIns="0" numCol="1" spcCol="1270" anchor="t" anchorCtr="0">
          <a:noAutofit/>
        </a:bodyPr>
        <a:lstStyle/>
        <a:p>
          <a:pPr marL="0" lvl="0" indent="0" algn="r" defTabSz="533400">
            <a:lnSpc>
              <a:spcPct val="90000"/>
            </a:lnSpc>
            <a:spcBef>
              <a:spcPct val="0"/>
            </a:spcBef>
            <a:spcAft>
              <a:spcPct val="35000"/>
            </a:spcAft>
            <a:buNone/>
          </a:pPr>
          <a:r>
            <a:rPr lang="ru-RU" sz="1200" kern="1200" dirty="0"/>
            <a:t>Визуализация данных</a:t>
          </a:r>
        </a:p>
      </dsp:txBody>
      <dsp:txXfrm rot="16200000">
        <a:off x="7108938" y="2359387"/>
        <a:ext cx="1865639" cy="379195"/>
      </dsp:txXfrm>
    </dsp:sp>
    <dsp:sp modelId="{84C7CDCA-6AF4-4B6B-B86B-7BDC80C3FF7E}">
      <dsp:nvSpPr>
        <dsp:cNvPr id="0" name=""/>
        <dsp:cNvSpPr/>
      </dsp:nvSpPr>
      <dsp:spPr>
        <a:xfrm rot="5400000">
          <a:off x="7694368" y="3425471"/>
          <a:ext cx="334543" cy="284396"/>
        </a:xfrm>
        <a:prstGeom prst="flowChartExtra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EFFD14D-4B35-479A-BA95-BD15C9C8DEFF}">
      <dsp:nvSpPr>
        <dsp:cNvPr id="0" name=""/>
        <dsp:cNvSpPr/>
      </dsp:nvSpPr>
      <dsp:spPr>
        <a:xfrm>
          <a:off x="8231355" y="1616164"/>
          <a:ext cx="1412501" cy="227517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4864" rIns="0" bIns="0" numCol="1" spcCol="1270" anchor="t" anchorCtr="0">
          <a:noAutofit/>
        </a:bodyPr>
        <a:lstStyle/>
        <a:p>
          <a:pPr marL="0" lvl="0" indent="0" algn="l" defTabSz="711200">
            <a:lnSpc>
              <a:spcPct val="90000"/>
            </a:lnSpc>
            <a:spcBef>
              <a:spcPct val="0"/>
            </a:spcBef>
            <a:spcAft>
              <a:spcPct val="35000"/>
            </a:spcAft>
            <a:buNone/>
          </a:pPr>
          <a:r>
            <a:rPr lang="ru-RU" sz="1600" kern="1200" dirty="0" err="1"/>
            <a:t>Дашборды</a:t>
          </a:r>
          <a:r>
            <a:rPr lang="ru-RU" sz="1600" kern="1200" dirty="0"/>
            <a:t>, графики</a:t>
          </a:r>
        </a:p>
      </dsp:txBody>
      <dsp:txXfrm>
        <a:off x="8231355" y="1616164"/>
        <a:ext cx="1412501" cy="2275170"/>
      </dsp:txXfrm>
    </dsp:sp>
    <dsp:sp modelId="{2856026B-0C5C-4499-80AF-754A4CEA131E}">
      <dsp:nvSpPr>
        <dsp:cNvPr id="0" name=""/>
        <dsp:cNvSpPr/>
      </dsp:nvSpPr>
      <dsp:spPr>
        <a:xfrm>
          <a:off x="9814494" y="1616164"/>
          <a:ext cx="1895975" cy="2275170"/>
        </a:xfrm>
        <a:prstGeom prst="roundRect">
          <a:avLst>
            <a:gd name="adj" fmla="val 5000"/>
          </a:avLst>
        </a:prstGeom>
        <a:solidFill>
          <a:schemeClr val="accent1">
            <a:hueOff val="0"/>
            <a:satOff val="0"/>
            <a:lumOff val="0"/>
            <a:alpha val="3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1148" rIns="53340" bIns="0" numCol="1" spcCol="1270" anchor="t" anchorCtr="0">
          <a:noAutofit/>
        </a:bodyPr>
        <a:lstStyle/>
        <a:p>
          <a:pPr marL="0" lvl="0" indent="0" algn="r" defTabSz="533400">
            <a:lnSpc>
              <a:spcPct val="90000"/>
            </a:lnSpc>
            <a:spcBef>
              <a:spcPct val="0"/>
            </a:spcBef>
            <a:spcAft>
              <a:spcPct val="35000"/>
            </a:spcAft>
            <a:buNone/>
          </a:pPr>
          <a:r>
            <a:rPr lang="ru-RU" sz="1200" kern="1200" dirty="0"/>
            <a:t>Публикация данных</a:t>
          </a:r>
        </a:p>
      </dsp:txBody>
      <dsp:txXfrm rot="16200000">
        <a:off x="9071272" y="2359387"/>
        <a:ext cx="1865639" cy="379195"/>
      </dsp:txXfrm>
    </dsp:sp>
    <dsp:sp modelId="{65796A7B-766F-49B9-9950-3EEF2DECFC6E}">
      <dsp:nvSpPr>
        <dsp:cNvPr id="0" name=""/>
        <dsp:cNvSpPr/>
      </dsp:nvSpPr>
      <dsp:spPr>
        <a:xfrm rot="5400000">
          <a:off x="9656703" y="3425471"/>
          <a:ext cx="334543" cy="284396"/>
        </a:xfrm>
        <a:prstGeom prst="flowChartExtra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FAA8BF5-AA1A-4C39-9088-EF39EE379FB2}">
      <dsp:nvSpPr>
        <dsp:cNvPr id="0" name=""/>
        <dsp:cNvSpPr/>
      </dsp:nvSpPr>
      <dsp:spPr>
        <a:xfrm>
          <a:off x="10193689" y="1616164"/>
          <a:ext cx="1412501" cy="227517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4864" rIns="0" bIns="0" numCol="1" spcCol="1270" anchor="t" anchorCtr="0">
          <a:noAutofit/>
        </a:bodyPr>
        <a:lstStyle/>
        <a:p>
          <a:pPr marL="0" lvl="0" indent="0" algn="l" defTabSz="711200">
            <a:lnSpc>
              <a:spcPct val="90000"/>
            </a:lnSpc>
            <a:spcBef>
              <a:spcPct val="0"/>
            </a:spcBef>
            <a:spcAft>
              <a:spcPct val="35000"/>
            </a:spcAft>
            <a:buNone/>
          </a:pPr>
          <a:r>
            <a:rPr lang="ru-RU" sz="1600" kern="1200" dirty="0"/>
            <a:t>Для мобильных устройств</a:t>
          </a:r>
        </a:p>
        <a:p>
          <a:pPr marL="0" lvl="0" indent="0" algn="l" defTabSz="711200">
            <a:lnSpc>
              <a:spcPct val="90000"/>
            </a:lnSpc>
            <a:spcBef>
              <a:spcPct val="0"/>
            </a:spcBef>
            <a:spcAft>
              <a:spcPct val="35000"/>
            </a:spcAft>
            <a:buNone/>
          </a:pPr>
          <a:r>
            <a:rPr lang="ru-RU" sz="1600" kern="1200" dirty="0"/>
            <a:t>В облако</a:t>
          </a:r>
        </a:p>
      </dsp:txBody>
      <dsp:txXfrm>
        <a:off x="10193689" y="1616164"/>
        <a:ext cx="1412501" cy="227517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C42990-D461-4EE9-BD15-D931B4A1AD56}">
      <dsp:nvSpPr>
        <dsp:cNvPr id="0" name=""/>
        <dsp:cNvSpPr/>
      </dsp:nvSpPr>
      <dsp:spPr>
        <a:xfrm>
          <a:off x="798038" y="2388"/>
          <a:ext cx="2437515" cy="1679448"/>
        </a:xfrm>
        <a:prstGeom prst="roundRect">
          <a:avLst/>
        </a:prstGeom>
        <a:blipFill>
          <a:blip xmlns:r="http://schemas.openxmlformats.org/officeDocument/2006/relationships" r:embed="rId1" cstate="screen">
            <a:extLst>
              <a:ext uri="{28A0092B-C50C-407E-A947-70E740481C1C}">
                <a14:useLocalDpi xmlns:a14="http://schemas.microsoft.com/office/drawing/2010/main"/>
              </a:ext>
              <a:ext uri="{837473B0-CC2E-450A-ABE3-18F120FF3D39}">
                <a1611:picAttrSrcUrl xmlns:a1611="http://schemas.microsoft.com/office/drawing/2016/11/main" r:id="rId2"/>
              </a:ext>
            </a:extLst>
          </a:blip>
          <a:srcRect/>
          <a:stretch>
            <a:fillRect t="-23000" b="-2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E7CD44B-F784-460C-BE05-CCE9FB2F9BC7}">
      <dsp:nvSpPr>
        <dsp:cNvPr id="0" name=""/>
        <dsp:cNvSpPr/>
      </dsp:nvSpPr>
      <dsp:spPr>
        <a:xfrm>
          <a:off x="798038" y="1681836"/>
          <a:ext cx="2437515" cy="9043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3144" tIns="263144" rIns="263144" bIns="0" numCol="1" spcCol="1270" anchor="t" anchorCtr="0">
          <a:noAutofit/>
        </a:bodyPr>
        <a:lstStyle/>
        <a:p>
          <a:pPr marL="0" lvl="0" indent="0" algn="ctr" defTabSz="1644650">
            <a:lnSpc>
              <a:spcPct val="90000"/>
            </a:lnSpc>
            <a:spcBef>
              <a:spcPct val="0"/>
            </a:spcBef>
            <a:spcAft>
              <a:spcPct val="35000"/>
            </a:spcAft>
            <a:buNone/>
          </a:pPr>
          <a:r>
            <a:rPr lang="en-US" sz="3700" kern="1200" dirty="0"/>
            <a:t>XLS</a:t>
          </a:r>
          <a:endParaRPr lang="ru-RU" sz="3700" kern="1200" dirty="0"/>
        </a:p>
      </dsp:txBody>
      <dsp:txXfrm>
        <a:off x="798038" y="1681836"/>
        <a:ext cx="2437515" cy="904318"/>
      </dsp:txXfrm>
    </dsp:sp>
    <dsp:sp modelId="{E05C0A4D-5E1E-4D92-91C9-20D8E701A0CB}">
      <dsp:nvSpPr>
        <dsp:cNvPr id="0" name=""/>
        <dsp:cNvSpPr/>
      </dsp:nvSpPr>
      <dsp:spPr>
        <a:xfrm>
          <a:off x="3479407" y="2388"/>
          <a:ext cx="2437515" cy="1679448"/>
        </a:xfrm>
        <a:prstGeom prst="roundRect">
          <a:avLst/>
        </a:prstGeom>
        <a:blipFill>
          <a:blip xmlns:r="http://schemas.openxmlformats.org/officeDocument/2006/relationships" r:embed="rId3" cstate="screen">
            <a:extLst>
              <a:ext uri="{28A0092B-C50C-407E-A947-70E740481C1C}">
                <a14:useLocalDpi xmlns:a14="http://schemas.microsoft.com/office/drawing/2010/main"/>
              </a:ext>
              <a:ext uri="{837473B0-CC2E-450A-ABE3-18F120FF3D39}">
                <a1611:picAttrSrcUrl xmlns:a1611="http://schemas.microsoft.com/office/drawing/2016/11/main" r:id="rId4"/>
              </a:ext>
            </a:extLst>
          </a:blip>
          <a:srcRect/>
          <a:stretch>
            <a:fillRect t="-23000" b="-2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498772C-6D42-4A91-9DAB-54BCDB79B0DF}">
      <dsp:nvSpPr>
        <dsp:cNvPr id="0" name=""/>
        <dsp:cNvSpPr/>
      </dsp:nvSpPr>
      <dsp:spPr>
        <a:xfrm>
          <a:off x="3479407" y="1681836"/>
          <a:ext cx="2437515" cy="9043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3144" tIns="263144" rIns="263144" bIns="0" numCol="1" spcCol="1270" anchor="t" anchorCtr="0">
          <a:noAutofit/>
        </a:bodyPr>
        <a:lstStyle/>
        <a:p>
          <a:pPr marL="0" lvl="0" indent="0" algn="ctr" defTabSz="1644650">
            <a:lnSpc>
              <a:spcPct val="90000"/>
            </a:lnSpc>
            <a:spcBef>
              <a:spcPct val="0"/>
            </a:spcBef>
            <a:spcAft>
              <a:spcPct val="35000"/>
            </a:spcAft>
            <a:buNone/>
          </a:pPr>
          <a:r>
            <a:rPr lang="en-US" sz="3700" kern="1200" dirty="0"/>
            <a:t>CSV</a:t>
          </a:r>
          <a:endParaRPr lang="ru-RU" sz="3700" kern="1200" dirty="0"/>
        </a:p>
      </dsp:txBody>
      <dsp:txXfrm>
        <a:off x="3479407" y="1681836"/>
        <a:ext cx="2437515" cy="904318"/>
      </dsp:txXfrm>
    </dsp:sp>
    <dsp:sp modelId="{73E9A3C4-7021-4541-A835-AECCF424EBFE}">
      <dsp:nvSpPr>
        <dsp:cNvPr id="0" name=""/>
        <dsp:cNvSpPr/>
      </dsp:nvSpPr>
      <dsp:spPr>
        <a:xfrm>
          <a:off x="6160776" y="2388"/>
          <a:ext cx="2437515" cy="1679448"/>
        </a:xfrm>
        <a:prstGeom prst="roundRect">
          <a:avLst/>
        </a:prstGeom>
        <a:blipFill>
          <a:blip xmlns:r="http://schemas.openxmlformats.org/officeDocument/2006/relationships" r:embed="rId5" cstate="screen">
            <a:extLst>
              <a:ext uri="{28A0092B-C50C-407E-A947-70E740481C1C}">
                <a14:useLocalDpi xmlns:a14="http://schemas.microsoft.com/office/drawing/2010/main"/>
              </a:ext>
              <a:ext uri="{837473B0-CC2E-450A-ABE3-18F120FF3D39}">
                <a1611:picAttrSrcUrl xmlns:a1611="http://schemas.microsoft.com/office/drawing/2016/11/main" r:id="rId6"/>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1681128-FA71-4282-86A0-0457C5253B90}">
      <dsp:nvSpPr>
        <dsp:cNvPr id="0" name=""/>
        <dsp:cNvSpPr/>
      </dsp:nvSpPr>
      <dsp:spPr>
        <a:xfrm>
          <a:off x="6160776" y="1681836"/>
          <a:ext cx="2437515" cy="9043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3144" tIns="263144" rIns="263144" bIns="0" numCol="1" spcCol="1270" anchor="t" anchorCtr="0">
          <a:noAutofit/>
        </a:bodyPr>
        <a:lstStyle/>
        <a:p>
          <a:pPr marL="0" lvl="0" indent="0" algn="ctr" defTabSz="1644650">
            <a:lnSpc>
              <a:spcPct val="90000"/>
            </a:lnSpc>
            <a:spcBef>
              <a:spcPct val="0"/>
            </a:spcBef>
            <a:spcAft>
              <a:spcPct val="35000"/>
            </a:spcAft>
            <a:buNone/>
          </a:pPr>
          <a:r>
            <a:rPr lang="en-US" sz="3700" kern="1200" dirty="0"/>
            <a:t>TXT</a:t>
          </a:r>
          <a:endParaRPr lang="ru-RU" sz="3700" kern="1200" dirty="0"/>
        </a:p>
      </dsp:txBody>
      <dsp:txXfrm>
        <a:off x="6160776" y="1681836"/>
        <a:ext cx="2437515" cy="904318"/>
      </dsp:txXfrm>
    </dsp:sp>
    <dsp:sp modelId="{08FECD31-BA43-421C-A9F6-30BBCADA0772}">
      <dsp:nvSpPr>
        <dsp:cNvPr id="0" name=""/>
        <dsp:cNvSpPr/>
      </dsp:nvSpPr>
      <dsp:spPr>
        <a:xfrm>
          <a:off x="8842146" y="2388"/>
          <a:ext cx="2437515" cy="1679448"/>
        </a:xfrm>
        <a:prstGeom prst="roundRect">
          <a:avLst/>
        </a:prstGeom>
        <a:blipFill>
          <a:blip xmlns:r="http://schemas.openxmlformats.org/officeDocument/2006/relationships" r:embed="rId7" cstate="screen">
            <a:extLst>
              <a:ext uri="{28A0092B-C50C-407E-A947-70E740481C1C}">
                <a14:useLocalDpi xmlns:a14="http://schemas.microsoft.com/office/drawing/2010/main"/>
              </a:ext>
              <a:ext uri="{837473B0-CC2E-450A-ABE3-18F120FF3D39}">
                <a1611:picAttrSrcUrl xmlns:a1611="http://schemas.microsoft.com/office/drawing/2016/11/main" r:id="rId8"/>
              </a:ext>
            </a:extLst>
          </a:blip>
          <a:srcRect/>
          <a:stretch>
            <a:fillRect t="-23000" b="-2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5C53D92-0CD0-4BE1-8211-09D2BA3E94EF}">
      <dsp:nvSpPr>
        <dsp:cNvPr id="0" name=""/>
        <dsp:cNvSpPr/>
      </dsp:nvSpPr>
      <dsp:spPr>
        <a:xfrm>
          <a:off x="8842146" y="1681836"/>
          <a:ext cx="2437515" cy="9043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3144" tIns="263144" rIns="263144" bIns="0" numCol="1" spcCol="1270" anchor="t" anchorCtr="0">
          <a:noAutofit/>
        </a:bodyPr>
        <a:lstStyle/>
        <a:p>
          <a:pPr marL="0" lvl="0" indent="0" algn="ctr" defTabSz="1644650">
            <a:lnSpc>
              <a:spcPct val="90000"/>
            </a:lnSpc>
            <a:spcBef>
              <a:spcPct val="0"/>
            </a:spcBef>
            <a:spcAft>
              <a:spcPct val="35000"/>
            </a:spcAft>
            <a:buNone/>
          </a:pPr>
          <a:r>
            <a:rPr lang="en-US" sz="3700" kern="1200" dirty="0"/>
            <a:t>XML</a:t>
          </a:r>
          <a:endParaRPr lang="ru-RU" sz="3700" kern="1200" dirty="0"/>
        </a:p>
      </dsp:txBody>
      <dsp:txXfrm>
        <a:off x="8842146" y="1681836"/>
        <a:ext cx="2437515" cy="904318"/>
      </dsp:txXfrm>
    </dsp:sp>
    <dsp:sp modelId="{6E6B6B19-EE0A-4733-814A-D2A8608B61B3}">
      <dsp:nvSpPr>
        <dsp:cNvPr id="0" name=""/>
        <dsp:cNvSpPr/>
      </dsp:nvSpPr>
      <dsp:spPr>
        <a:xfrm>
          <a:off x="798038" y="2829906"/>
          <a:ext cx="2437515" cy="1679448"/>
        </a:xfrm>
        <a:prstGeom prst="roundRect">
          <a:avLst/>
        </a:prstGeom>
        <a:blipFill>
          <a:blip xmlns:r="http://schemas.openxmlformats.org/officeDocument/2006/relationships" r:embed="rId9">
            <a:extLst>
              <a:ext uri="{28A0092B-C50C-407E-A947-70E740481C1C}">
                <a14:useLocalDpi xmlns:a14="http://schemas.microsoft.com/office/drawing/2010/main" val="0"/>
              </a:ext>
            </a:extLst>
          </a:blip>
          <a:srcRect/>
          <a:stretch>
            <a:fillRect t="-23000" b="-2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ADDCC2A-3EC3-4412-8B6E-E65993712222}">
      <dsp:nvSpPr>
        <dsp:cNvPr id="0" name=""/>
        <dsp:cNvSpPr/>
      </dsp:nvSpPr>
      <dsp:spPr>
        <a:xfrm>
          <a:off x="798038" y="4509354"/>
          <a:ext cx="2437515" cy="9043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3144" tIns="263144" rIns="263144" bIns="0" numCol="1" spcCol="1270" anchor="t" anchorCtr="0">
          <a:noAutofit/>
        </a:bodyPr>
        <a:lstStyle/>
        <a:p>
          <a:pPr marL="0" lvl="0" indent="0" algn="ctr" defTabSz="1644650">
            <a:lnSpc>
              <a:spcPct val="90000"/>
            </a:lnSpc>
            <a:spcBef>
              <a:spcPct val="0"/>
            </a:spcBef>
            <a:spcAft>
              <a:spcPct val="35000"/>
            </a:spcAft>
            <a:buNone/>
          </a:pPr>
          <a:r>
            <a:rPr lang="en-US" sz="3700" kern="1200" dirty="0"/>
            <a:t>Access</a:t>
          </a:r>
          <a:endParaRPr lang="ru-RU" sz="3700" kern="1200" dirty="0"/>
        </a:p>
      </dsp:txBody>
      <dsp:txXfrm>
        <a:off x="798038" y="4509354"/>
        <a:ext cx="2437515" cy="904318"/>
      </dsp:txXfrm>
    </dsp:sp>
    <dsp:sp modelId="{E2E8D192-1E0F-4D18-B074-DF6CFF1EC121}">
      <dsp:nvSpPr>
        <dsp:cNvPr id="0" name=""/>
        <dsp:cNvSpPr/>
      </dsp:nvSpPr>
      <dsp:spPr>
        <a:xfrm>
          <a:off x="3479407" y="2829906"/>
          <a:ext cx="2437515" cy="1679448"/>
        </a:xfrm>
        <a:prstGeom prst="roundRect">
          <a:avLst/>
        </a:prstGeom>
        <a:blipFill>
          <a:blip xmlns:r="http://schemas.openxmlformats.org/officeDocument/2006/relationships" r:embed="rId10" cstate="screen">
            <a:extLst>
              <a:ext uri="{28A0092B-C50C-407E-A947-70E740481C1C}">
                <a14:useLocalDpi xmlns:a14="http://schemas.microsoft.com/office/drawing/2010/main"/>
              </a:ext>
              <a:ext uri="{837473B0-CC2E-450A-ABE3-18F120FF3D39}">
                <a1611:picAttrSrcUrl xmlns:a1611="http://schemas.microsoft.com/office/drawing/2016/11/main" r:id="rId11"/>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20B87F3-F46C-42F8-9FAC-0F108DDDFEC2}">
      <dsp:nvSpPr>
        <dsp:cNvPr id="0" name=""/>
        <dsp:cNvSpPr/>
      </dsp:nvSpPr>
      <dsp:spPr>
        <a:xfrm>
          <a:off x="3479407" y="4509354"/>
          <a:ext cx="2437515" cy="9043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3144" tIns="263144" rIns="263144" bIns="0" numCol="1" spcCol="1270" anchor="t" anchorCtr="0">
          <a:noAutofit/>
        </a:bodyPr>
        <a:lstStyle/>
        <a:p>
          <a:pPr marL="0" lvl="0" indent="0" algn="ctr" defTabSz="1644650">
            <a:lnSpc>
              <a:spcPct val="90000"/>
            </a:lnSpc>
            <a:spcBef>
              <a:spcPct val="0"/>
            </a:spcBef>
            <a:spcAft>
              <a:spcPct val="35000"/>
            </a:spcAft>
            <a:buNone/>
          </a:pPr>
          <a:r>
            <a:rPr lang="en-US" sz="3700" kern="1200" dirty="0"/>
            <a:t>PDF</a:t>
          </a:r>
          <a:endParaRPr lang="ru-RU" sz="3700" kern="1200" dirty="0"/>
        </a:p>
      </dsp:txBody>
      <dsp:txXfrm>
        <a:off x="3479407" y="4509354"/>
        <a:ext cx="2437515" cy="904318"/>
      </dsp:txXfrm>
    </dsp:sp>
    <dsp:sp modelId="{2C2C19A8-00FA-470C-83A0-6C8AA3BD72AB}">
      <dsp:nvSpPr>
        <dsp:cNvPr id="0" name=""/>
        <dsp:cNvSpPr/>
      </dsp:nvSpPr>
      <dsp:spPr>
        <a:xfrm>
          <a:off x="6160776" y="2829906"/>
          <a:ext cx="2437515" cy="1679448"/>
        </a:xfrm>
        <a:prstGeom prst="roundRect">
          <a:avLst/>
        </a:prstGeom>
        <a:blipFill>
          <a:blip xmlns:r="http://schemas.openxmlformats.org/officeDocument/2006/relationships" r:embed="rId12" cstate="screen">
            <a:extLst>
              <a:ext uri="{28A0092B-C50C-407E-A947-70E740481C1C}">
                <a14:useLocalDpi xmlns:a14="http://schemas.microsoft.com/office/drawing/2010/main"/>
              </a:ext>
              <a:ext uri="{837473B0-CC2E-450A-ABE3-18F120FF3D39}">
                <a1611:picAttrSrcUrl xmlns:a1611="http://schemas.microsoft.com/office/drawing/2016/11/main" r:id="rId13"/>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68B82E9-4507-43CA-8D42-BA38309882AA}">
      <dsp:nvSpPr>
        <dsp:cNvPr id="0" name=""/>
        <dsp:cNvSpPr/>
      </dsp:nvSpPr>
      <dsp:spPr>
        <a:xfrm>
          <a:off x="6160776" y="4509354"/>
          <a:ext cx="2437515" cy="9043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3144" tIns="263144" rIns="263144" bIns="0" numCol="1" spcCol="1270" anchor="t" anchorCtr="0">
          <a:noAutofit/>
        </a:bodyPr>
        <a:lstStyle/>
        <a:p>
          <a:pPr marL="0" lvl="0" indent="0" algn="ctr" defTabSz="1644650">
            <a:lnSpc>
              <a:spcPct val="90000"/>
            </a:lnSpc>
            <a:spcBef>
              <a:spcPct val="0"/>
            </a:spcBef>
            <a:spcAft>
              <a:spcPct val="35000"/>
            </a:spcAft>
            <a:buNone/>
          </a:pPr>
          <a:r>
            <a:rPr lang="ru-RU" sz="3700" kern="1200" dirty="0"/>
            <a:t>Сервер</a:t>
          </a:r>
        </a:p>
      </dsp:txBody>
      <dsp:txXfrm>
        <a:off x="6160776" y="4509354"/>
        <a:ext cx="2437515" cy="904318"/>
      </dsp:txXfrm>
    </dsp:sp>
    <dsp:sp modelId="{B4A467BF-814A-4E42-B2DD-2CD3AEA2976F}">
      <dsp:nvSpPr>
        <dsp:cNvPr id="0" name=""/>
        <dsp:cNvSpPr/>
      </dsp:nvSpPr>
      <dsp:spPr>
        <a:xfrm>
          <a:off x="8842146" y="2829906"/>
          <a:ext cx="2437515" cy="1679448"/>
        </a:xfrm>
        <a:prstGeom prst="roundRect">
          <a:avLst/>
        </a:prstGeom>
        <a:blipFill>
          <a:blip xmlns:r="http://schemas.openxmlformats.org/officeDocument/2006/relationships" r:embed="rId14" cstate="screen">
            <a:extLst>
              <a:ext uri="{28A0092B-C50C-407E-A947-70E740481C1C}">
                <a14:useLocalDpi xmlns:a14="http://schemas.microsoft.com/office/drawing/2010/main"/>
              </a:ext>
              <a:ext uri="{837473B0-CC2E-450A-ABE3-18F120FF3D39}">
                <a1611:picAttrSrcUrl xmlns:a1611="http://schemas.microsoft.com/office/drawing/2016/11/main" r:id="rId15"/>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19D52C0-6953-40FC-B003-698E90602EF5}">
      <dsp:nvSpPr>
        <dsp:cNvPr id="0" name=""/>
        <dsp:cNvSpPr/>
      </dsp:nvSpPr>
      <dsp:spPr>
        <a:xfrm>
          <a:off x="8842146" y="4509354"/>
          <a:ext cx="2437515" cy="9043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3144" tIns="263144" rIns="263144" bIns="0" numCol="1" spcCol="1270" anchor="t" anchorCtr="0">
          <a:noAutofit/>
        </a:bodyPr>
        <a:lstStyle/>
        <a:p>
          <a:pPr marL="0" lvl="0" indent="0" algn="ctr" defTabSz="1644650">
            <a:lnSpc>
              <a:spcPct val="90000"/>
            </a:lnSpc>
            <a:spcBef>
              <a:spcPct val="0"/>
            </a:spcBef>
            <a:spcAft>
              <a:spcPct val="35000"/>
            </a:spcAft>
            <a:buNone/>
          </a:pPr>
          <a:r>
            <a:rPr lang="ru-RU" sz="3700" kern="1200" dirty="0"/>
            <a:t>Интернет</a:t>
          </a:r>
        </a:p>
      </dsp:txBody>
      <dsp:txXfrm>
        <a:off x="8842146" y="4509354"/>
        <a:ext cx="2437515" cy="90431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86EB12-84E8-4619-8F8F-26C6DED67A2B}">
      <dsp:nvSpPr>
        <dsp:cNvPr id="0" name=""/>
        <dsp:cNvSpPr/>
      </dsp:nvSpPr>
      <dsp:spPr>
        <a:xfrm>
          <a:off x="2823" y="1616164"/>
          <a:ext cx="1895975" cy="2275170"/>
        </a:xfrm>
        <a:prstGeom prst="roundRect">
          <a:avLst>
            <a:gd name="adj" fmla="val 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1148" rIns="53340" bIns="0" numCol="1" spcCol="1270" anchor="t" anchorCtr="0">
          <a:noAutofit/>
        </a:bodyPr>
        <a:lstStyle/>
        <a:p>
          <a:pPr marL="0" lvl="0" indent="0" algn="r" defTabSz="533400">
            <a:lnSpc>
              <a:spcPct val="90000"/>
            </a:lnSpc>
            <a:spcBef>
              <a:spcPct val="0"/>
            </a:spcBef>
            <a:spcAft>
              <a:spcPct val="35000"/>
            </a:spcAft>
            <a:buNone/>
          </a:pPr>
          <a:r>
            <a:rPr lang="ru-RU" sz="1200" kern="1200" dirty="0"/>
            <a:t>Сбор данных</a:t>
          </a:r>
        </a:p>
      </dsp:txBody>
      <dsp:txXfrm rot="16200000">
        <a:off x="-740398" y="2359387"/>
        <a:ext cx="1865639" cy="379195"/>
      </dsp:txXfrm>
    </dsp:sp>
    <dsp:sp modelId="{EE45DD70-2F56-47D5-A532-A6D1730C550B}">
      <dsp:nvSpPr>
        <dsp:cNvPr id="0" name=""/>
        <dsp:cNvSpPr/>
      </dsp:nvSpPr>
      <dsp:spPr>
        <a:xfrm>
          <a:off x="382018" y="1616164"/>
          <a:ext cx="1412501" cy="227517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4864" rIns="0" bIns="0" numCol="1" spcCol="1270" anchor="t" anchorCtr="0">
          <a:noAutofit/>
        </a:bodyPr>
        <a:lstStyle/>
        <a:p>
          <a:pPr marL="0" lvl="0" indent="0" algn="l" defTabSz="711200">
            <a:lnSpc>
              <a:spcPct val="90000"/>
            </a:lnSpc>
            <a:spcBef>
              <a:spcPct val="0"/>
            </a:spcBef>
            <a:spcAft>
              <a:spcPct val="35000"/>
            </a:spcAft>
            <a:buNone/>
          </a:pPr>
          <a:r>
            <a:rPr lang="ru-RU" sz="1600" kern="1200" dirty="0"/>
            <a:t>Внутренняя корпоративная система</a:t>
          </a:r>
        </a:p>
        <a:p>
          <a:pPr marL="0" lvl="0" indent="0" algn="l" defTabSz="711200">
            <a:lnSpc>
              <a:spcPct val="90000"/>
            </a:lnSpc>
            <a:spcBef>
              <a:spcPct val="0"/>
            </a:spcBef>
            <a:spcAft>
              <a:spcPct val="35000"/>
            </a:spcAft>
            <a:buNone/>
          </a:pPr>
          <a:r>
            <a:rPr lang="ru-RU" sz="1600" kern="1200" dirty="0"/>
            <a:t>1С</a:t>
          </a:r>
        </a:p>
        <a:p>
          <a:pPr marL="0" lvl="0" indent="0" algn="l" defTabSz="711200">
            <a:lnSpc>
              <a:spcPct val="90000"/>
            </a:lnSpc>
            <a:spcBef>
              <a:spcPct val="0"/>
            </a:spcBef>
            <a:spcAft>
              <a:spcPct val="35000"/>
            </a:spcAft>
            <a:buNone/>
          </a:pPr>
          <a:r>
            <a:rPr lang="ru-RU" sz="1600" kern="1200" dirty="0"/>
            <a:t>Веб-сайты</a:t>
          </a:r>
        </a:p>
        <a:p>
          <a:pPr marL="0" lvl="0" indent="0" algn="l" defTabSz="711200">
            <a:lnSpc>
              <a:spcPct val="90000"/>
            </a:lnSpc>
            <a:spcBef>
              <a:spcPct val="0"/>
            </a:spcBef>
            <a:spcAft>
              <a:spcPct val="35000"/>
            </a:spcAft>
            <a:buNone/>
          </a:pPr>
          <a:r>
            <a:rPr lang="ru-RU" sz="1600" kern="1200" dirty="0"/>
            <a:t>Эксель-файлы</a:t>
          </a:r>
        </a:p>
        <a:p>
          <a:pPr marL="0" lvl="0" indent="0" algn="l" defTabSz="711200">
            <a:lnSpc>
              <a:spcPct val="90000"/>
            </a:lnSpc>
            <a:spcBef>
              <a:spcPct val="0"/>
            </a:spcBef>
            <a:spcAft>
              <a:spcPct val="35000"/>
            </a:spcAft>
            <a:buNone/>
          </a:pPr>
          <a:r>
            <a:rPr lang="en-US" sz="1600" kern="1200" dirty="0"/>
            <a:t>PDF</a:t>
          </a:r>
          <a:endParaRPr lang="ru-RU" sz="1600" kern="1200" dirty="0"/>
        </a:p>
        <a:p>
          <a:pPr marL="0" lvl="0" indent="0" algn="l" defTabSz="711200">
            <a:lnSpc>
              <a:spcPct val="90000"/>
            </a:lnSpc>
            <a:spcBef>
              <a:spcPct val="0"/>
            </a:spcBef>
            <a:spcAft>
              <a:spcPct val="35000"/>
            </a:spcAft>
            <a:buNone/>
          </a:pPr>
          <a:r>
            <a:rPr lang="en-US" sz="1600" kern="1200" dirty="0"/>
            <a:t>…</a:t>
          </a:r>
          <a:endParaRPr lang="ru-RU" sz="1600" kern="1200" dirty="0"/>
        </a:p>
      </dsp:txBody>
      <dsp:txXfrm>
        <a:off x="382018" y="1616164"/>
        <a:ext cx="1412501" cy="2275170"/>
      </dsp:txXfrm>
    </dsp:sp>
    <dsp:sp modelId="{475E1E40-B945-45CF-ACDC-3DBDA9DDD2B2}">
      <dsp:nvSpPr>
        <dsp:cNvPr id="0" name=""/>
        <dsp:cNvSpPr/>
      </dsp:nvSpPr>
      <dsp:spPr>
        <a:xfrm>
          <a:off x="1965158" y="1616164"/>
          <a:ext cx="1895975" cy="2275170"/>
        </a:xfrm>
        <a:prstGeom prst="roundRect">
          <a:avLst>
            <a:gd name="adj" fmla="val 5000"/>
          </a:avLst>
        </a:prstGeom>
        <a:solidFill>
          <a:schemeClr val="accent1">
            <a:hueOff val="0"/>
            <a:satOff val="0"/>
            <a:lum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1148" rIns="53340" bIns="0" numCol="1" spcCol="1270" anchor="t" anchorCtr="0">
          <a:noAutofit/>
        </a:bodyPr>
        <a:lstStyle/>
        <a:p>
          <a:pPr marL="0" lvl="0" indent="0" algn="r" defTabSz="533400">
            <a:lnSpc>
              <a:spcPct val="90000"/>
            </a:lnSpc>
            <a:spcBef>
              <a:spcPct val="0"/>
            </a:spcBef>
            <a:spcAft>
              <a:spcPct val="35000"/>
            </a:spcAft>
            <a:buNone/>
          </a:pPr>
          <a:r>
            <a:rPr lang="ru-RU" sz="1200" kern="1200" dirty="0"/>
            <a:t>Трансформация данных</a:t>
          </a:r>
        </a:p>
      </dsp:txBody>
      <dsp:txXfrm rot="16200000">
        <a:off x="1221935" y="2359387"/>
        <a:ext cx="1865639" cy="379195"/>
      </dsp:txXfrm>
    </dsp:sp>
    <dsp:sp modelId="{0CF3D6F8-149C-44B3-867D-D04845108E78}">
      <dsp:nvSpPr>
        <dsp:cNvPr id="0" name=""/>
        <dsp:cNvSpPr/>
      </dsp:nvSpPr>
      <dsp:spPr>
        <a:xfrm rot="5400000">
          <a:off x="1807366" y="3425471"/>
          <a:ext cx="334543" cy="284396"/>
        </a:xfrm>
        <a:prstGeom prst="flowChartExtra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3E8DFD2-ACCC-448F-A0EA-E2A8A6E5C467}">
      <dsp:nvSpPr>
        <dsp:cNvPr id="0" name=""/>
        <dsp:cNvSpPr/>
      </dsp:nvSpPr>
      <dsp:spPr>
        <a:xfrm>
          <a:off x="2344353" y="1616164"/>
          <a:ext cx="1412501" cy="227517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4864" rIns="0" bIns="0" numCol="1" spcCol="1270" anchor="t" anchorCtr="0">
          <a:noAutofit/>
        </a:bodyPr>
        <a:lstStyle/>
        <a:p>
          <a:pPr marL="0" lvl="0" indent="0" algn="l" defTabSz="711200">
            <a:lnSpc>
              <a:spcPct val="90000"/>
            </a:lnSpc>
            <a:spcBef>
              <a:spcPct val="0"/>
            </a:spcBef>
            <a:spcAft>
              <a:spcPct val="35000"/>
            </a:spcAft>
            <a:buNone/>
          </a:pPr>
          <a:r>
            <a:rPr lang="ru-RU" sz="1600" kern="1200" dirty="0"/>
            <a:t>Очистка</a:t>
          </a:r>
        </a:p>
        <a:p>
          <a:pPr marL="0" lvl="0" indent="0" algn="l" defTabSz="711200">
            <a:lnSpc>
              <a:spcPct val="90000"/>
            </a:lnSpc>
            <a:spcBef>
              <a:spcPct val="0"/>
            </a:spcBef>
            <a:spcAft>
              <a:spcPct val="35000"/>
            </a:spcAft>
            <a:buNone/>
          </a:pPr>
          <a:r>
            <a:rPr lang="ru-RU" sz="1600" kern="1200" dirty="0"/>
            <a:t>Приведение к Нормальным формам</a:t>
          </a:r>
        </a:p>
        <a:p>
          <a:pPr marL="0" lvl="0" indent="0" algn="l" defTabSz="711200">
            <a:lnSpc>
              <a:spcPct val="90000"/>
            </a:lnSpc>
            <a:spcBef>
              <a:spcPct val="0"/>
            </a:spcBef>
            <a:spcAft>
              <a:spcPct val="35000"/>
            </a:spcAft>
            <a:buNone/>
          </a:pPr>
          <a:r>
            <a:rPr lang="ru-RU" sz="1600" kern="1200" dirty="0"/>
            <a:t>Обогащение</a:t>
          </a:r>
        </a:p>
        <a:p>
          <a:pPr marL="0" lvl="0" indent="0" algn="l" defTabSz="711200">
            <a:lnSpc>
              <a:spcPct val="90000"/>
            </a:lnSpc>
            <a:spcBef>
              <a:spcPct val="0"/>
            </a:spcBef>
            <a:spcAft>
              <a:spcPct val="35000"/>
            </a:spcAft>
            <a:buNone/>
          </a:pPr>
          <a:r>
            <a:rPr lang="ru-RU" sz="1600" kern="1200" dirty="0"/>
            <a:t>Добавление вычисляемых данных</a:t>
          </a:r>
        </a:p>
      </dsp:txBody>
      <dsp:txXfrm>
        <a:off x="2344353" y="1616164"/>
        <a:ext cx="1412501" cy="2275170"/>
      </dsp:txXfrm>
    </dsp:sp>
    <dsp:sp modelId="{32FC6C54-6657-455A-940B-07C1410B6F95}">
      <dsp:nvSpPr>
        <dsp:cNvPr id="0" name=""/>
        <dsp:cNvSpPr/>
      </dsp:nvSpPr>
      <dsp:spPr>
        <a:xfrm>
          <a:off x="3927492" y="1616164"/>
          <a:ext cx="1895975" cy="2275170"/>
        </a:xfrm>
        <a:prstGeom prst="roundRect">
          <a:avLst>
            <a:gd name="adj" fmla="val 5000"/>
          </a:avLst>
        </a:prstGeom>
        <a:solidFill>
          <a:schemeClr val="accent1">
            <a:hueOff val="0"/>
            <a:satOff val="0"/>
            <a:lumOff val="0"/>
            <a:alpha val="3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1148" rIns="53340" bIns="0" numCol="1" spcCol="1270" anchor="t" anchorCtr="0">
          <a:noAutofit/>
        </a:bodyPr>
        <a:lstStyle/>
        <a:p>
          <a:pPr marL="0" lvl="0" indent="0" algn="r" defTabSz="533400">
            <a:lnSpc>
              <a:spcPct val="90000"/>
            </a:lnSpc>
            <a:spcBef>
              <a:spcPct val="0"/>
            </a:spcBef>
            <a:spcAft>
              <a:spcPct val="35000"/>
            </a:spcAft>
            <a:buNone/>
          </a:pPr>
          <a:r>
            <a:rPr lang="ru-RU" sz="1200" kern="1200" dirty="0"/>
            <a:t>Хранение данных</a:t>
          </a:r>
          <a:br>
            <a:rPr lang="ru-RU" sz="1200" kern="1200" dirty="0"/>
          </a:br>
          <a:r>
            <a:rPr lang="ru-RU" sz="1200" kern="1200" dirty="0"/>
            <a:t>Создание модели данных</a:t>
          </a:r>
        </a:p>
      </dsp:txBody>
      <dsp:txXfrm rot="16200000">
        <a:off x="3184270" y="2359387"/>
        <a:ext cx="1865639" cy="379195"/>
      </dsp:txXfrm>
    </dsp:sp>
    <dsp:sp modelId="{8DFA05F8-3982-45C8-A2F3-F6918EDC00D3}">
      <dsp:nvSpPr>
        <dsp:cNvPr id="0" name=""/>
        <dsp:cNvSpPr/>
      </dsp:nvSpPr>
      <dsp:spPr>
        <a:xfrm rot="5400000">
          <a:off x="3769700" y="3425471"/>
          <a:ext cx="334543" cy="284396"/>
        </a:xfrm>
        <a:prstGeom prst="flowChartExtra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AB8B9D0-CFF1-4595-9D48-9B5D55E5A570}">
      <dsp:nvSpPr>
        <dsp:cNvPr id="0" name=""/>
        <dsp:cNvSpPr/>
      </dsp:nvSpPr>
      <dsp:spPr>
        <a:xfrm>
          <a:off x="4306687" y="1616164"/>
          <a:ext cx="1412501" cy="227517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4864" rIns="0" bIns="0" numCol="1" spcCol="1270" anchor="t" anchorCtr="0">
          <a:noAutofit/>
        </a:bodyPr>
        <a:lstStyle/>
        <a:p>
          <a:pPr marL="0" lvl="0" indent="0" algn="l" defTabSz="711200">
            <a:lnSpc>
              <a:spcPct val="90000"/>
            </a:lnSpc>
            <a:spcBef>
              <a:spcPct val="0"/>
            </a:spcBef>
            <a:spcAft>
              <a:spcPct val="35000"/>
            </a:spcAft>
            <a:buNone/>
          </a:pPr>
          <a:r>
            <a:rPr lang="ru-RU" sz="1600" kern="1200" dirty="0"/>
            <a:t>Установка связей</a:t>
          </a:r>
        </a:p>
        <a:p>
          <a:pPr marL="0" lvl="0" indent="0" algn="l" defTabSz="711200">
            <a:lnSpc>
              <a:spcPct val="90000"/>
            </a:lnSpc>
            <a:spcBef>
              <a:spcPct val="0"/>
            </a:spcBef>
            <a:spcAft>
              <a:spcPct val="35000"/>
            </a:spcAft>
            <a:buNone/>
          </a:pPr>
          <a:r>
            <a:rPr lang="ru-RU" sz="1600" kern="1200" dirty="0"/>
            <a:t>Объединение таблиц по необходимости</a:t>
          </a:r>
        </a:p>
      </dsp:txBody>
      <dsp:txXfrm>
        <a:off x="4306687" y="1616164"/>
        <a:ext cx="1412501" cy="2275170"/>
      </dsp:txXfrm>
    </dsp:sp>
    <dsp:sp modelId="{2E336ED0-157E-46ED-9A99-A2238FCFA7E6}">
      <dsp:nvSpPr>
        <dsp:cNvPr id="0" name=""/>
        <dsp:cNvSpPr/>
      </dsp:nvSpPr>
      <dsp:spPr>
        <a:xfrm>
          <a:off x="5889826" y="1616164"/>
          <a:ext cx="1895975" cy="2275170"/>
        </a:xfrm>
        <a:prstGeom prst="roundRect">
          <a:avLst>
            <a:gd name="adj" fmla="val 5000"/>
          </a:avLst>
        </a:prstGeom>
        <a:solidFill>
          <a:schemeClr val="accent1">
            <a:hueOff val="0"/>
            <a:satOff val="0"/>
            <a:lumOff val="0"/>
            <a:alpha val="3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1148" rIns="53340" bIns="0" numCol="1" spcCol="1270" anchor="t" anchorCtr="0">
          <a:noAutofit/>
        </a:bodyPr>
        <a:lstStyle/>
        <a:p>
          <a:pPr marL="0" lvl="0" indent="0" algn="r" defTabSz="533400">
            <a:lnSpc>
              <a:spcPct val="90000"/>
            </a:lnSpc>
            <a:spcBef>
              <a:spcPct val="0"/>
            </a:spcBef>
            <a:spcAft>
              <a:spcPct val="35000"/>
            </a:spcAft>
            <a:buNone/>
          </a:pPr>
          <a:r>
            <a:rPr lang="ru-RU" sz="1200" kern="1200" dirty="0"/>
            <a:t>Обработка данных</a:t>
          </a:r>
        </a:p>
      </dsp:txBody>
      <dsp:txXfrm rot="16200000">
        <a:off x="5146604" y="2359387"/>
        <a:ext cx="1865639" cy="379195"/>
      </dsp:txXfrm>
    </dsp:sp>
    <dsp:sp modelId="{A5913E9A-898A-45EE-96DF-21C29F4AB96E}">
      <dsp:nvSpPr>
        <dsp:cNvPr id="0" name=""/>
        <dsp:cNvSpPr/>
      </dsp:nvSpPr>
      <dsp:spPr>
        <a:xfrm rot="5400000">
          <a:off x="5732034" y="3425471"/>
          <a:ext cx="334543" cy="284396"/>
        </a:xfrm>
        <a:prstGeom prst="flowChartExtra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E6BB7EA-4585-45D5-B6FA-6EEF9D8EFA09}">
      <dsp:nvSpPr>
        <dsp:cNvPr id="0" name=""/>
        <dsp:cNvSpPr/>
      </dsp:nvSpPr>
      <dsp:spPr>
        <a:xfrm>
          <a:off x="6269021" y="1616164"/>
          <a:ext cx="1412501" cy="227517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4864" rIns="0" bIns="0" numCol="1" spcCol="1270" anchor="t" anchorCtr="0">
          <a:noAutofit/>
        </a:bodyPr>
        <a:lstStyle/>
        <a:p>
          <a:pPr marL="0" lvl="0" indent="0" algn="l" defTabSz="711200">
            <a:lnSpc>
              <a:spcPct val="90000"/>
            </a:lnSpc>
            <a:spcBef>
              <a:spcPct val="0"/>
            </a:spcBef>
            <a:spcAft>
              <a:spcPct val="35000"/>
            </a:spcAft>
            <a:buNone/>
          </a:pPr>
          <a:r>
            <a:rPr lang="ru-RU" sz="1600" kern="1200" dirty="0"/>
            <a:t>Добавление вычислений</a:t>
          </a:r>
        </a:p>
        <a:p>
          <a:pPr marL="0" lvl="0" indent="0" algn="l" defTabSz="711200">
            <a:lnSpc>
              <a:spcPct val="90000"/>
            </a:lnSpc>
            <a:spcBef>
              <a:spcPct val="0"/>
            </a:spcBef>
            <a:spcAft>
              <a:spcPct val="35000"/>
            </a:spcAft>
            <a:buNone/>
          </a:pPr>
          <a:r>
            <a:rPr lang="ru-RU" sz="1600" kern="1200" dirty="0"/>
            <a:t>Добавление мер</a:t>
          </a:r>
        </a:p>
      </dsp:txBody>
      <dsp:txXfrm>
        <a:off x="6269021" y="1616164"/>
        <a:ext cx="1412501" cy="2275170"/>
      </dsp:txXfrm>
    </dsp:sp>
    <dsp:sp modelId="{E4EE7111-F7BB-41F3-B4B0-420E3F96C5DA}">
      <dsp:nvSpPr>
        <dsp:cNvPr id="0" name=""/>
        <dsp:cNvSpPr/>
      </dsp:nvSpPr>
      <dsp:spPr>
        <a:xfrm>
          <a:off x="7852160" y="1616164"/>
          <a:ext cx="1895975" cy="2275170"/>
        </a:xfrm>
        <a:prstGeom prst="roundRect">
          <a:avLst>
            <a:gd name="adj" fmla="val 5000"/>
          </a:avLst>
        </a:prstGeom>
        <a:solidFill>
          <a:schemeClr val="accent1">
            <a:hueOff val="0"/>
            <a:satOff val="0"/>
            <a:lumOff val="0"/>
            <a:alpha val="3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1148" rIns="53340" bIns="0" numCol="1" spcCol="1270" anchor="t" anchorCtr="0">
          <a:noAutofit/>
        </a:bodyPr>
        <a:lstStyle/>
        <a:p>
          <a:pPr marL="0" lvl="0" indent="0" algn="r" defTabSz="533400">
            <a:lnSpc>
              <a:spcPct val="90000"/>
            </a:lnSpc>
            <a:spcBef>
              <a:spcPct val="0"/>
            </a:spcBef>
            <a:spcAft>
              <a:spcPct val="35000"/>
            </a:spcAft>
            <a:buNone/>
          </a:pPr>
          <a:r>
            <a:rPr lang="ru-RU" sz="1200" kern="1200" dirty="0"/>
            <a:t>Визуализация данных</a:t>
          </a:r>
        </a:p>
      </dsp:txBody>
      <dsp:txXfrm rot="16200000">
        <a:off x="7108938" y="2359387"/>
        <a:ext cx="1865639" cy="379195"/>
      </dsp:txXfrm>
    </dsp:sp>
    <dsp:sp modelId="{84C7CDCA-6AF4-4B6B-B86B-7BDC80C3FF7E}">
      <dsp:nvSpPr>
        <dsp:cNvPr id="0" name=""/>
        <dsp:cNvSpPr/>
      </dsp:nvSpPr>
      <dsp:spPr>
        <a:xfrm rot="5400000">
          <a:off x="7694368" y="3425471"/>
          <a:ext cx="334543" cy="284396"/>
        </a:xfrm>
        <a:prstGeom prst="flowChartExtra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EFFD14D-4B35-479A-BA95-BD15C9C8DEFF}">
      <dsp:nvSpPr>
        <dsp:cNvPr id="0" name=""/>
        <dsp:cNvSpPr/>
      </dsp:nvSpPr>
      <dsp:spPr>
        <a:xfrm>
          <a:off x="8231355" y="1616164"/>
          <a:ext cx="1412501" cy="227517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4864" rIns="0" bIns="0" numCol="1" spcCol="1270" anchor="t" anchorCtr="0">
          <a:noAutofit/>
        </a:bodyPr>
        <a:lstStyle/>
        <a:p>
          <a:pPr marL="0" lvl="0" indent="0" algn="l" defTabSz="711200">
            <a:lnSpc>
              <a:spcPct val="90000"/>
            </a:lnSpc>
            <a:spcBef>
              <a:spcPct val="0"/>
            </a:spcBef>
            <a:spcAft>
              <a:spcPct val="35000"/>
            </a:spcAft>
            <a:buNone/>
          </a:pPr>
          <a:r>
            <a:rPr lang="ru-RU" sz="1600" kern="1200" dirty="0" err="1"/>
            <a:t>Дашборды</a:t>
          </a:r>
          <a:r>
            <a:rPr lang="ru-RU" sz="1600" kern="1200" dirty="0"/>
            <a:t>, графики</a:t>
          </a:r>
        </a:p>
      </dsp:txBody>
      <dsp:txXfrm>
        <a:off x="8231355" y="1616164"/>
        <a:ext cx="1412501" cy="2275170"/>
      </dsp:txXfrm>
    </dsp:sp>
    <dsp:sp modelId="{2856026B-0C5C-4499-80AF-754A4CEA131E}">
      <dsp:nvSpPr>
        <dsp:cNvPr id="0" name=""/>
        <dsp:cNvSpPr/>
      </dsp:nvSpPr>
      <dsp:spPr>
        <a:xfrm>
          <a:off x="9814494" y="1616164"/>
          <a:ext cx="1895975" cy="2275170"/>
        </a:xfrm>
        <a:prstGeom prst="roundRect">
          <a:avLst>
            <a:gd name="adj" fmla="val 5000"/>
          </a:avLst>
        </a:prstGeom>
        <a:solidFill>
          <a:schemeClr val="accent1">
            <a:hueOff val="0"/>
            <a:satOff val="0"/>
            <a:lumOff val="0"/>
            <a:alpha val="3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1148" rIns="53340" bIns="0" numCol="1" spcCol="1270" anchor="t" anchorCtr="0">
          <a:noAutofit/>
        </a:bodyPr>
        <a:lstStyle/>
        <a:p>
          <a:pPr marL="0" lvl="0" indent="0" algn="r" defTabSz="533400">
            <a:lnSpc>
              <a:spcPct val="90000"/>
            </a:lnSpc>
            <a:spcBef>
              <a:spcPct val="0"/>
            </a:spcBef>
            <a:spcAft>
              <a:spcPct val="35000"/>
            </a:spcAft>
            <a:buNone/>
          </a:pPr>
          <a:r>
            <a:rPr lang="ru-RU" sz="1200" kern="1200" dirty="0"/>
            <a:t>Публикация данных</a:t>
          </a:r>
        </a:p>
      </dsp:txBody>
      <dsp:txXfrm rot="16200000">
        <a:off x="9071272" y="2359387"/>
        <a:ext cx="1865639" cy="379195"/>
      </dsp:txXfrm>
    </dsp:sp>
    <dsp:sp modelId="{65796A7B-766F-49B9-9950-3EEF2DECFC6E}">
      <dsp:nvSpPr>
        <dsp:cNvPr id="0" name=""/>
        <dsp:cNvSpPr/>
      </dsp:nvSpPr>
      <dsp:spPr>
        <a:xfrm rot="5400000">
          <a:off x="9656703" y="3425471"/>
          <a:ext cx="334543" cy="284396"/>
        </a:xfrm>
        <a:prstGeom prst="flowChartExtra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FAA8BF5-AA1A-4C39-9088-EF39EE379FB2}">
      <dsp:nvSpPr>
        <dsp:cNvPr id="0" name=""/>
        <dsp:cNvSpPr/>
      </dsp:nvSpPr>
      <dsp:spPr>
        <a:xfrm>
          <a:off x="10193689" y="1616164"/>
          <a:ext cx="1412501" cy="227517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4864" rIns="0" bIns="0" numCol="1" spcCol="1270" anchor="t" anchorCtr="0">
          <a:noAutofit/>
        </a:bodyPr>
        <a:lstStyle/>
        <a:p>
          <a:pPr marL="0" lvl="0" indent="0" algn="l" defTabSz="711200">
            <a:lnSpc>
              <a:spcPct val="90000"/>
            </a:lnSpc>
            <a:spcBef>
              <a:spcPct val="0"/>
            </a:spcBef>
            <a:spcAft>
              <a:spcPct val="35000"/>
            </a:spcAft>
            <a:buNone/>
          </a:pPr>
          <a:r>
            <a:rPr lang="ru-RU" sz="1600" kern="1200" dirty="0"/>
            <a:t>Для мобильных устройств</a:t>
          </a:r>
        </a:p>
        <a:p>
          <a:pPr marL="0" lvl="0" indent="0" algn="l" defTabSz="711200">
            <a:lnSpc>
              <a:spcPct val="90000"/>
            </a:lnSpc>
            <a:spcBef>
              <a:spcPct val="0"/>
            </a:spcBef>
            <a:spcAft>
              <a:spcPct val="35000"/>
            </a:spcAft>
            <a:buNone/>
          </a:pPr>
          <a:r>
            <a:rPr lang="ru-RU" sz="1600" kern="1200" dirty="0"/>
            <a:t>В облако</a:t>
          </a:r>
        </a:p>
      </dsp:txBody>
      <dsp:txXfrm>
        <a:off x="10193689" y="1616164"/>
        <a:ext cx="1412501" cy="227517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86EB12-84E8-4619-8F8F-26C6DED67A2B}">
      <dsp:nvSpPr>
        <dsp:cNvPr id="0" name=""/>
        <dsp:cNvSpPr/>
      </dsp:nvSpPr>
      <dsp:spPr>
        <a:xfrm>
          <a:off x="2823" y="1616164"/>
          <a:ext cx="1895975" cy="2275170"/>
        </a:xfrm>
        <a:prstGeom prst="roundRect">
          <a:avLst>
            <a:gd name="adj" fmla="val 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1148" rIns="53340" bIns="0" numCol="1" spcCol="1270" anchor="t" anchorCtr="0">
          <a:noAutofit/>
        </a:bodyPr>
        <a:lstStyle/>
        <a:p>
          <a:pPr marL="0" lvl="0" indent="0" algn="r" defTabSz="533400">
            <a:lnSpc>
              <a:spcPct val="90000"/>
            </a:lnSpc>
            <a:spcBef>
              <a:spcPct val="0"/>
            </a:spcBef>
            <a:spcAft>
              <a:spcPct val="35000"/>
            </a:spcAft>
            <a:buNone/>
          </a:pPr>
          <a:r>
            <a:rPr lang="ru-RU" sz="1200" kern="1200" dirty="0"/>
            <a:t>Сбор данных</a:t>
          </a:r>
        </a:p>
      </dsp:txBody>
      <dsp:txXfrm rot="16200000">
        <a:off x="-740398" y="2359387"/>
        <a:ext cx="1865639" cy="379195"/>
      </dsp:txXfrm>
    </dsp:sp>
    <dsp:sp modelId="{EE45DD70-2F56-47D5-A532-A6D1730C550B}">
      <dsp:nvSpPr>
        <dsp:cNvPr id="0" name=""/>
        <dsp:cNvSpPr/>
      </dsp:nvSpPr>
      <dsp:spPr>
        <a:xfrm>
          <a:off x="382018" y="1616164"/>
          <a:ext cx="1412501" cy="227517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4864" rIns="0" bIns="0" numCol="1" spcCol="1270" anchor="t" anchorCtr="0">
          <a:noAutofit/>
        </a:bodyPr>
        <a:lstStyle/>
        <a:p>
          <a:pPr marL="0" lvl="0" indent="0" algn="l" defTabSz="711200">
            <a:lnSpc>
              <a:spcPct val="90000"/>
            </a:lnSpc>
            <a:spcBef>
              <a:spcPct val="0"/>
            </a:spcBef>
            <a:spcAft>
              <a:spcPct val="35000"/>
            </a:spcAft>
            <a:buNone/>
          </a:pPr>
          <a:r>
            <a:rPr lang="ru-RU" sz="1600" kern="1200" dirty="0"/>
            <a:t>Внутренняя корпоративная система</a:t>
          </a:r>
        </a:p>
        <a:p>
          <a:pPr marL="0" lvl="0" indent="0" algn="l" defTabSz="711200">
            <a:lnSpc>
              <a:spcPct val="90000"/>
            </a:lnSpc>
            <a:spcBef>
              <a:spcPct val="0"/>
            </a:spcBef>
            <a:spcAft>
              <a:spcPct val="35000"/>
            </a:spcAft>
            <a:buNone/>
          </a:pPr>
          <a:r>
            <a:rPr lang="ru-RU" sz="1600" kern="1200" dirty="0"/>
            <a:t>1С</a:t>
          </a:r>
        </a:p>
        <a:p>
          <a:pPr marL="0" lvl="0" indent="0" algn="l" defTabSz="711200">
            <a:lnSpc>
              <a:spcPct val="90000"/>
            </a:lnSpc>
            <a:spcBef>
              <a:spcPct val="0"/>
            </a:spcBef>
            <a:spcAft>
              <a:spcPct val="35000"/>
            </a:spcAft>
            <a:buNone/>
          </a:pPr>
          <a:r>
            <a:rPr lang="ru-RU" sz="1600" kern="1200" dirty="0"/>
            <a:t>Веб-сайты</a:t>
          </a:r>
        </a:p>
        <a:p>
          <a:pPr marL="0" lvl="0" indent="0" algn="l" defTabSz="711200">
            <a:lnSpc>
              <a:spcPct val="90000"/>
            </a:lnSpc>
            <a:spcBef>
              <a:spcPct val="0"/>
            </a:spcBef>
            <a:spcAft>
              <a:spcPct val="35000"/>
            </a:spcAft>
            <a:buNone/>
          </a:pPr>
          <a:r>
            <a:rPr lang="ru-RU" sz="1600" kern="1200" dirty="0"/>
            <a:t>Эксель-файлы</a:t>
          </a:r>
        </a:p>
        <a:p>
          <a:pPr marL="0" lvl="0" indent="0" algn="l" defTabSz="711200">
            <a:lnSpc>
              <a:spcPct val="90000"/>
            </a:lnSpc>
            <a:spcBef>
              <a:spcPct val="0"/>
            </a:spcBef>
            <a:spcAft>
              <a:spcPct val="35000"/>
            </a:spcAft>
            <a:buNone/>
          </a:pPr>
          <a:r>
            <a:rPr lang="en-US" sz="1600" kern="1200" dirty="0"/>
            <a:t>PDF</a:t>
          </a:r>
          <a:endParaRPr lang="ru-RU" sz="1600" kern="1200" dirty="0"/>
        </a:p>
        <a:p>
          <a:pPr marL="0" lvl="0" indent="0" algn="l" defTabSz="711200">
            <a:lnSpc>
              <a:spcPct val="90000"/>
            </a:lnSpc>
            <a:spcBef>
              <a:spcPct val="0"/>
            </a:spcBef>
            <a:spcAft>
              <a:spcPct val="35000"/>
            </a:spcAft>
            <a:buNone/>
          </a:pPr>
          <a:r>
            <a:rPr lang="en-US" sz="1600" kern="1200" dirty="0"/>
            <a:t>…</a:t>
          </a:r>
          <a:endParaRPr lang="ru-RU" sz="1600" kern="1200" dirty="0"/>
        </a:p>
      </dsp:txBody>
      <dsp:txXfrm>
        <a:off x="382018" y="1616164"/>
        <a:ext cx="1412501" cy="2275170"/>
      </dsp:txXfrm>
    </dsp:sp>
    <dsp:sp modelId="{475E1E40-B945-45CF-ACDC-3DBDA9DDD2B2}">
      <dsp:nvSpPr>
        <dsp:cNvPr id="0" name=""/>
        <dsp:cNvSpPr/>
      </dsp:nvSpPr>
      <dsp:spPr>
        <a:xfrm>
          <a:off x="1965158" y="1616164"/>
          <a:ext cx="1895975" cy="2275170"/>
        </a:xfrm>
        <a:prstGeom prst="roundRect">
          <a:avLst>
            <a:gd name="adj" fmla="val 5000"/>
          </a:avLst>
        </a:prstGeom>
        <a:solidFill>
          <a:schemeClr val="accent1">
            <a:hueOff val="0"/>
            <a:satOff val="0"/>
            <a:lum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1148" rIns="53340" bIns="0" numCol="1" spcCol="1270" anchor="t" anchorCtr="0">
          <a:noAutofit/>
        </a:bodyPr>
        <a:lstStyle/>
        <a:p>
          <a:pPr marL="0" lvl="0" indent="0" algn="r" defTabSz="533400">
            <a:lnSpc>
              <a:spcPct val="90000"/>
            </a:lnSpc>
            <a:spcBef>
              <a:spcPct val="0"/>
            </a:spcBef>
            <a:spcAft>
              <a:spcPct val="35000"/>
            </a:spcAft>
            <a:buNone/>
          </a:pPr>
          <a:r>
            <a:rPr lang="ru-RU" sz="1200" kern="1200" dirty="0"/>
            <a:t>Трансформация данных</a:t>
          </a:r>
        </a:p>
      </dsp:txBody>
      <dsp:txXfrm rot="16200000">
        <a:off x="1221935" y="2359387"/>
        <a:ext cx="1865639" cy="379195"/>
      </dsp:txXfrm>
    </dsp:sp>
    <dsp:sp modelId="{0CF3D6F8-149C-44B3-867D-D04845108E78}">
      <dsp:nvSpPr>
        <dsp:cNvPr id="0" name=""/>
        <dsp:cNvSpPr/>
      </dsp:nvSpPr>
      <dsp:spPr>
        <a:xfrm rot="5400000">
          <a:off x="1807366" y="3425471"/>
          <a:ext cx="334543" cy="284396"/>
        </a:xfrm>
        <a:prstGeom prst="flowChartExtra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3E8DFD2-ACCC-448F-A0EA-E2A8A6E5C467}">
      <dsp:nvSpPr>
        <dsp:cNvPr id="0" name=""/>
        <dsp:cNvSpPr/>
      </dsp:nvSpPr>
      <dsp:spPr>
        <a:xfrm>
          <a:off x="2344353" y="1616164"/>
          <a:ext cx="1412501" cy="227517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4864" rIns="0" bIns="0" numCol="1" spcCol="1270" anchor="t" anchorCtr="0">
          <a:noAutofit/>
        </a:bodyPr>
        <a:lstStyle/>
        <a:p>
          <a:pPr marL="0" lvl="0" indent="0" algn="l" defTabSz="711200">
            <a:lnSpc>
              <a:spcPct val="90000"/>
            </a:lnSpc>
            <a:spcBef>
              <a:spcPct val="0"/>
            </a:spcBef>
            <a:spcAft>
              <a:spcPct val="35000"/>
            </a:spcAft>
            <a:buNone/>
          </a:pPr>
          <a:r>
            <a:rPr lang="ru-RU" sz="1600" kern="1200" dirty="0"/>
            <a:t>Очистка</a:t>
          </a:r>
        </a:p>
        <a:p>
          <a:pPr marL="0" lvl="0" indent="0" algn="l" defTabSz="711200">
            <a:lnSpc>
              <a:spcPct val="90000"/>
            </a:lnSpc>
            <a:spcBef>
              <a:spcPct val="0"/>
            </a:spcBef>
            <a:spcAft>
              <a:spcPct val="35000"/>
            </a:spcAft>
            <a:buNone/>
          </a:pPr>
          <a:r>
            <a:rPr lang="ru-RU" sz="1600" kern="1200" dirty="0"/>
            <a:t>Приведение к Нормальным формам</a:t>
          </a:r>
        </a:p>
        <a:p>
          <a:pPr marL="0" lvl="0" indent="0" algn="l" defTabSz="711200">
            <a:lnSpc>
              <a:spcPct val="90000"/>
            </a:lnSpc>
            <a:spcBef>
              <a:spcPct val="0"/>
            </a:spcBef>
            <a:spcAft>
              <a:spcPct val="35000"/>
            </a:spcAft>
            <a:buNone/>
          </a:pPr>
          <a:r>
            <a:rPr lang="ru-RU" sz="1600" kern="1200" dirty="0"/>
            <a:t>Обогащение</a:t>
          </a:r>
        </a:p>
        <a:p>
          <a:pPr marL="0" lvl="0" indent="0" algn="l" defTabSz="711200">
            <a:lnSpc>
              <a:spcPct val="90000"/>
            </a:lnSpc>
            <a:spcBef>
              <a:spcPct val="0"/>
            </a:spcBef>
            <a:spcAft>
              <a:spcPct val="35000"/>
            </a:spcAft>
            <a:buNone/>
          </a:pPr>
          <a:r>
            <a:rPr lang="ru-RU" sz="1600" kern="1200" dirty="0"/>
            <a:t>Добавление вычисляемых данных</a:t>
          </a:r>
        </a:p>
      </dsp:txBody>
      <dsp:txXfrm>
        <a:off x="2344353" y="1616164"/>
        <a:ext cx="1412501" cy="2275170"/>
      </dsp:txXfrm>
    </dsp:sp>
    <dsp:sp modelId="{32FC6C54-6657-455A-940B-07C1410B6F95}">
      <dsp:nvSpPr>
        <dsp:cNvPr id="0" name=""/>
        <dsp:cNvSpPr/>
      </dsp:nvSpPr>
      <dsp:spPr>
        <a:xfrm>
          <a:off x="3927492" y="1616164"/>
          <a:ext cx="1895975" cy="2275170"/>
        </a:xfrm>
        <a:prstGeom prst="roundRect">
          <a:avLst>
            <a:gd name="adj" fmla="val 5000"/>
          </a:avLst>
        </a:prstGeom>
        <a:solidFill>
          <a:schemeClr val="accent1">
            <a:hueOff val="0"/>
            <a:satOff val="0"/>
            <a:lumOff val="0"/>
            <a:alpha val="3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1148" rIns="53340" bIns="0" numCol="1" spcCol="1270" anchor="t" anchorCtr="0">
          <a:noAutofit/>
        </a:bodyPr>
        <a:lstStyle/>
        <a:p>
          <a:pPr marL="0" lvl="0" indent="0" algn="r" defTabSz="533400">
            <a:lnSpc>
              <a:spcPct val="90000"/>
            </a:lnSpc>
            <a:spcBef>
              <a:spcPct val="0"/>
            </a:spcBef>
            <a:spcAft>
              <a:spcPct val="35000"/>
            </a:spcAft>
            <a:buNone/>
          </a:pPr>
          <a:r>
            <a:rPr lang="ru-RU" sz="1200" kern="1200" dirty="0"/>
            <a:t>Хранение данных</a:t>
          </a:r>
          <a:br>
            <a:rPr lang="ru-RU" sz="1200" kern="1200" dirty="0"/>
          </a:br>
          <a:r>
            <a:rPr lang="ru-RU" sz="1200" kern="1200" dirty="0"/>
            <a:t>Создание модели данных</a:t>
          </a:r>
        </a:p>
      </dsp:txBody>
      <dsp:txXfrm rot="16200000">
        <a:off x="3184270" y="2359387"/>
        <a:ext cx="1865639" cy="379195"/>
      </dsp:txXfrm>
    </dsp:sp>
    <dsp:sp modelId="{8DFA05F8-3982-45C8-A2F3-F6918EDC00D3}">
      <dsp:nvSpPr>
        <dsp:cNvPr id="0" name=""/>
        <dsp:cNvSpPr/>
      </dsp:nvSpPr>
      <dsp:spPr>
        <a:xfrm rot="5400000">
          <a:off x="3769700" y="3425471"/>
          <a:ext cx="334543" cy="284396"/>
        </a:xfrm>
        <a:prstGeom prst="flowChartExtra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AB8B9D0-CFF1-4595-9D48-9B5D55E5A570}">
      <dsp:nvSpPr>
        <dsp:cNvPr id="0" name=""/>
        <dsp:cNvSpPr/>
      </dsp:nvSpPr>
      <dsp:spPr>
        <a:xfrm>
          <a:off x="4306687" y="1616164"/>
          <a:ext cx="1412501" cy="227517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4864" rIns="0" bIns="0" numCol="1" spcCol="1270" anchor="t" anchorCtr="0">
          <a:noAutofit/>
        </a:bodyPr>
        <a:lstStyle/>
        <a:p>
          <a:pPr marL="0" lvl="0" indent="0" algn="l" defTabSz="711200">
            <a:lnSpc>
              <a:spcPct val="90000"/>
            </a:lnSpc>
            <a:spcBef>
              <a:spcPct val="0"/>
            </a:spcBef>
            <a:spcAft>
              <a:spcPct val="35000"/>
            </a:spcAft>
            <a:buNone/>
          </a:pPr>
          <a:r>
            <a:rPr lang="ru-RU" sz="1600" kern="1200" dirty="0"/>
            <a:t>Установка связей</a:t>
          </a:r>
        </a:p>
        <a:p>
          <a:pPr marL="0" lvl="0" indent="0" algn="l" defTabSz="711200">
            <a:lnSpc>
              <a:spcPct val="90000"/>
            </a:lnSpc>
            <a:spcBef>
              <a:spcPct val="0"/>
            </a:spcBef>
            <a:spcAft>
              <a:spcPct val="35000"/>
            </a:spcAft>
            <a:buNone/>
          </a:pPr>
          <a:r>
            <a:rPr lang="ru-RU" sz="1600" kern="1200" dirty="0"/>
            <a:t>Объединение таблиц по необходимости</a:t>
          </a:r>
        </a:p>
      </dsp:txBody>
      <dsp:txXfrm>
        <a:off x="4306687" y="1616164"/>
        <a:ext cx="1412501" cy="2275170"/>
      </dsp:txXfrm>
    </dsp:sp>
    <dsp:sp modelId="{2E336ED0-157E-46ED-9A99-A2238FCFA7E6}">
      <dsp:nvSpPr>
        <dsp:cNvPr id="0" name=""/>
        <dsp:cNvSpPr/>
      </dsp:nvSpPr>
      <dsp:spPr>
        <a:xfrm>
          <a:off x="5889826" y="1616164"/>
          <a:ext cx="1895975" cy="2275170"/>
        </a:xfrm>
        <a:prstGeom prst="roundRect">
          <a:avLst>
            <a:gd name="adj" fmla="val 5000"/>
          </a:avLst>
        </a:prstGeom>
        <a:solidFill>
          <a:schemeClr val="accent1">
            <a:hueOff val="0"/>
            <a:satOff val="0"/>
            <a:lumOff val="0"/>
            <a:alpha val="3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1148" rIns="53340" bIns="0" numCol="1" spcCol="1270" anchor="t" anchorCtr="0">
          <a:noAutofit/>
        </a:bodyPr>
        <a:lstStyle/>
        <a:p>
          <a:pPr marL="0" lvl="0" indent="0" algn="r" defTabSz="533400">
            <a:lnSpc>
              <a:spcPct val="90000"/>
            </a:lnSpc>
            <a:spcBef>
              <a:spcPct val="0"/>
            </a:spcBef>
            <a:spcAft>
              <a:spcPct val="35000"/>
            </a:spcAft>
            <a:buNone/>
          </a:pPr>
          <a:r>
            <a:rPr lang="ru-RU" sz="1200" kern="1200" dirty="0"/>
            <a:t>Обработка данных</a:t>
          </a:r>
        </a:p>
      </dsp:txBody>
      <dsp:txXfrm rot="16200000">
        <a:off x="5146604" y="2359387"/>
        <a:ext cx="1865639" cy="379195"/>
      </dsp:txXfrm>
    </dsp:sp>
    <dsp:sp modelId="{A5913E9A-898A-45EE-96DF-21C29F4AB96E}">
      <dsp:nvSpPr>
        <dsp:cNvPr id="0" name=""/>
        <dsp:cNvSpPr/>
      </dsp:nvSpPr>
      <dsp:spPr>
        <a:xfrm rot="5400000">
          <a:off x="5732034" y="3425471"/>
          <a:ext cx="334543" cy="284396"/>
        </a:xfrm>
        <a:prstGeom prst="flowChartExtra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E6BB7EA-4585-45D5-B6FA-6EEF9D8EFA09}">
      <dsp:nvSpPr>
        <dsp:cNvPr id="0" name=""/>
        <dsp:cNvSpPr/>
      </dsp:nvSpPr>
      <dsp:spPr>
        <a:xfrm>
          <a:off x="6269021" y="1616164"/>
          <a:ext cx="1412501" cy="227517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4864" rIns="0" bIns="0" numCol="1" spcCol="1270" anchor="t" anchorCtr="0">
          <a:noAutofit/>
        </a:bodyPr>
        <a:lstStyle/>
        <a:p>
          <a:pPr marL="0" lvl="0" indent="0" algn="l" defTabSz="711200">
            <a:lnSpc>
              <a:spcPct val="90000"/>
            </a:lnSpc>
            <a:spcBef>
              <a:spcPct val="0"/>
            </a:spcBef>
            <a:spcAft>
              <a:spcPct val="35000"/>
            </a:spcAft>
            <a:buNone/>
          </a:pPr>
          <a:r>
            <a:rPr lang="ru-RU" sz="1600" kern="1200" dirty="0"/>
            <a:t>Добавление вычислений</a:t>
          </a:r>
        </a:p>
        <a:p>
          <a:pPr marL="0" lvl="0" indent="0" algn="l" defTabSz="711200">
            <a:lnSpc>
              <a:spcPct val="90000"/>
            </a:lnSpc>
            <a:spcBef>
              <a:spcPct val="0"/>
            </a:spcBef>
            <a:spcAft>
              <a:spcPct val="35000"/>
            </a:spcAft>
            <a:buNone/>
          </a:pPr>
          <a:r>
            <a:rPr lang="ru-RU" sz="1600" kern="1200" dirty="0"/>
            <a:t>Добавление мер</a:t>
          </a:r>
        </a:p>
      </dsp:txBody>
      <dsp:txXfrm>
        <a:off x="6269021" y="1616164"/>
        <a:ext cx="1412501" cy="2275170"/>
      </dsp:txXfrm>
    </dsp:sp>
    <dsp:sp modelId="{E4EE7111-F7BB-41F3-B4B0-420E3F96C5DA}">
      <dsp:nvSpPr>
        <dsp:cNvPr id="0" name=""/>
        <dsp:cNvSpPr/>
      </dsp:nvSpPr>
      <dsp:spPr>
        <a:xfrm>
          <a:off x="7852160" y="1616164"/>
          <a:ext cx="1895975" cy="2275170"/>
        </a:xfrm>
        <a:prstGeom prst="roundRect">
          <a:avLst>
            <a:gd name="adj" fmla="val 5000"/>
          </a:avLst>
        </a:prstGeom>
        <a:solidFill>
          <a:schemeClr val="accent1">
            <a:hueOff val="0"/>
            <a:satOff val="0"/>
            <a:lumOff val="0"/>
            <a:alpha val="3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1148" rIns="53340" bIns="0" numCol="1" spcCol="1270" anchor="t" anchorCtr="0">
          <a:noAutofit/>
        </a:bodyPr>
        <a:lstStyle/>
        <a:p>
          <a:pPr marL="0" lvl="0" indent="0" algn="r" defTabSz="533400">
            <a:lnSpc>
              <a:spcPct val="90000"/>
            </a:lnSpc>
            <a:spcBef>
              <a:spcPct val="0"/>
            </a:spcBef>
            <a:spcAft>
              <a:spcPct val="35000"/>
            </a:spcAft>
            <a:buNone/>
          </a:pPr>
          <a:r>
            <a:rPr lang="ru-RU" sz="1200" kern="1200" dirty="0"/>
            <a:t>Визуализация данных</a:t>
          </a:r>
        </a:p>
      </dsp:txBody>
      <dsp:txXfrm rot="16200000">
        <a:off x="7108938" y="2359387"/>
        <a:ext cx="1865639" cy="379195"/>
      </dsp:txXfrm>
    </dsp:sp>
    <dsp:sp modelId="{84C7CDCA-6AF4-4B6B-B86B-7BDC80C3FF7E}">
      <dsp:nvSpPr>
        <dsp:cNvPr id="0" name=""/>
        <dsp:cNvSpPr/>
      </dsp:nvSpPr>
      <dsp:spPr>
        <a:xfrm rot="5400000">
          <a:off x="7694368" y="3425471"/>
          <a:ext cx="334543" cy="284396"/>
        </a:xfrm>
        <a:prstGeom prst="flowChartExtra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EFFD14D-4B35-479A-BA95-BD15C9C8DEFF}">
      <dsp:nvSpPr>
        <dsp:cNvPr id="0" name=""/>
        <dsp:cNvSpPr/>
      </dsp:nvSpPr>
      <dsp:spPr>
        <a:xfrm>
          <a:off x="8231355" y="1616164"/>
          <a:ext cx="1412501" cy="227517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4864" rIns="0" bIns="0" numCol="1" spcCol="1270" anchor="t" anchorCtr="0">
          <a:noAutofit/>
        </a:bodyPr>
        <a:lstStyle/>
        <a:p>
          <a:pPr marL="0" lvl="0" indent="0" algn="l" defTabSz="711200">
            <a:lnSpc>
              <a:spcPct val="90000"/>
            </a:lnSpc>
            <a:spcBef>
              <a:spcPct val="0"/>
            </a:spcBef>
            <a:spcAft>
              <a:spcPct val="35000"/>
            </a:spcAft>
            <a:buNone/>
          </a:pPr>
          <a:r>
            <a:rPr lang="ru-RU" sz="1600" kern="1200" dirty="0" err="1"/>
            <a:t>Дашборды</a:t>
          </a:r>
          <a:r>
            <a:rPr lang="ru-RU" sz="1600" kern="1200" dirty="0"/>
            <a:t>, графики</a:t>
          </a:r>
        </a:p>
      </dsp:txBody>
      <dsp:txXfrm>
        <a:off x="8231355" y="1616164"/>
        <a:ext cx="1412501" cy="2275170"/>
      </dsp:txXfrm>
    </dsp:sp>
    <dsp:sp modelId="{2856026B-0C5C-4499-80AF-754A4CEA131E}">
      <dsp:nvSpPr>
        <dsp:cNvPr id="0" name=""/>
        <dsp:cNvSpPr/>
      </dsp:nvSpPr>
      <dsp:spPr>
        <a:xfrm>
          <a:off x="9814494" y="1616164"/>
          <a:ext cx="1895975" cy="2275170"/>
        </a:xfrm>
        <a:prstGeom prst="roundRect">
          <a:avLst>
            <a:gd name="adj" fmla="val 5000"/>
          </a:avLst>
        </a:prstGeom>
        <a:solidFill>
          <a:schemeClr val="accent1">
            <a:hueOff val="0"/>
            <a:satOff val="0"/>
            <a:lumOff val="0"/>
            <a:alpha val="3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1148" rIns="53340" bIns="0" numCol="1" spcCol="1270" anchor="t" anchorCtr="0">
          <a:noAutofit/>
        </a:bodyPr>
        <a:lstStyle/>
        <a:p>
          <a:pPr marL="0" lvl="0" indent="0" algn="r" defTabSz="533400">
            <a:lnSpc>
              <a:spcPct val="90000"/>
            </a:lnSpc>
            <a:spcBef>
              <a:spcPct val="0"/>
            </a:spcBef>
            <a:spcAft>
              <a:spcPct val="35000"/>
            </a:spcAft>
            <a:buNone/>
          </a:pPr>
          <a:r>
            <a:rPr lang="ru-RU" sz="1200" kern="1200" dirty="0"/>
            <a:t>Публикация данных</a:t>
          </a:r>
        </a:p>
      </dsp:txBody>
      <dsp:txXfrm rot="16200000">
        <a:off x="9071272" y="2359387"/>
        <a:ext cx="1865639" cy="379195"/>
      </dsp:txXfrm>
    </dsp:sp>
    <dsp:sp modelId="{65796A7B-766F-49B9-9950-3EEF2DECFC6E}">
      <dsp:nvSpPr>
        <dsp:cNvPr id="0" name=""/>
        <dsp:cNvSpPr/>
      </dsp:nvSpPr>
      <dsp:spPr>
        <a:xfrm rot="5400000">
          <a:off x="9656703" y="3425471"/>
          <a:ext cx="334543" cy="284396"/>
        </a:xfrm>
        <a:prstGeom prst="flowChartExtra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FAA8BF5-AA1A-4C39-9088-EF39EE379FB2}">
      <dsp:nvSpPr>
        <dsp:cNvPr id="0" name=""/>
        <dsp:cNvSpPr/>
      </dsp:nvSpPr>
      <dsp:spPr>
        <a:xfrm>
          <a:off x="10193689" y="1616164"/>
          <a:ext cx="1412501" cy="227517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4864" rIns="0" bIns="0" numCol="1" spcCol="1270" anchor="t" anchorCtr="0">
          <a:noAutofit/>
        </a:bodyPr>
        <a:lstStyle/>
        <a:p>
          <a:pPr marL="0" lvl="0" indent="0" algn="l" defTabSz="711200">
            <a:lnSpc>
              <a:spcPct val="90000"/>
            </a:lnSpc>
            <a:spcBef>
              <a:spcPct val="0"/>
            </a:spcBef>
            <a:spcAft>
              <a:spcPct val="35000"/>
            </a:spcAft>
            <a:buNone/>
          </a:pPr>
          <a:r>
            <a:rPr lang="ru-RU" sz="1600" kern="1200" dirty="0"/>
            <a:t>Для мобильных устройств</a:t>
          </a:r>
        </a:p>
        <a:p>
          <a:pPr marL="0" lvl="0" indent="0" algn="l" defTabSz="711200">
            <a:lnSpc>
              <a:spcPct val="90000"/>
            </a:lnSpc>
            <a:spcBef>
              <a:spcPct val="0"/>
            </a:spcBef>
            <a:spcAft>
              <a:spcPct val="35000"/>
            </a:spcAft>
            <a:buNone/>
          </a:pPr>
          <a:r>
            <a:rPr lang="ru-RU" sz="1600" kern="1200" dirty="0"/>
            <a:t>В облако</a:t>
          </a:r>
        </a:p>
      </dsp:txBody>
      <dsp:txXfrm>
        <a:off x="10193689" y="1616164"/>
        <a:ext cx="1412501" cy="227517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86EB12-84E8-4619-8F8F-26C6DED67A2B}">
      <dsp:nvSpPr>
        <dsp:cNvPr id="0" name=""/>
        <dsp:cNvSpPr/>
      </dsp:nvSpPr>
      <dsp:spPr>
        <a:xfrm>
          <a:off x="2823" y="1616164"/>
          <a:ext cx="1895975" cy="2275170"/>
        </a:xfrm>
        <a:prstGeom prst="roundRect">
          <a:avLst>
            <a:gd name="adj" fmla="val 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1148" rIns="53340" bIns="0" numCol="1" spcCol="1270" anchor="t" anchorCtr="0">
          <a:noAutofit/>
        </a:bodyPr>
        <a:lstStyle/>
        <a:p>
          <a:pPr marL="0" lvl="0" indent="0" algn="r" defTabSz="533400">
            <a:lnSpc>
              <a:spcPct val="90000"/>
            </a:lnSpc>
            <a:spcBef>
              <a:spcPct val="0"/>
            </a:spcBef>
            <a:spcAft>
              <a:spcPct val="35000"/>
            </a:spcAft>
            <a:buNone/>
          </a:pPr>
          <a:r>
            <a:rPr lang="ru-RU" sz="1200" kern="1200" dirty="0"/>
            <a:t>Сбор данных</a:t>
          </a:r>
        </a:p>
      </dsp:txBody>
      <dsp:txXfrm rot="16200000">
        <a:off x="-740398" y="2359387"/>
        <a:ext cx="1865639" cy="379195"/>
      </dsp:txXfrm>
    </dsp:sp>
    <dsp:sp modelId="{EE45DD70-2F56-47D5-A532-A6D1730C550B}">
      <dsp:nvSpPr>
        <dsp:cNvPr id="0" name=""/>
        <dsp:cNvSpPr/>
      </dsp:nvSpPr>
      <dsp:spPr>
        <a:xfrm>
          <a:off x="382018" y="1616164"/>
          <a:ext cx="1412501" cy="227517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4864" rIns="0" bIns="0" numCol="1" spcCol="1270" anchor="t" anchorCtr="0">
          <a:noAutofit/>
        </a:bodyPr>
        <a:lstStyle/>
        <a:p>
          <a:pPr marL="0" lvl="0" indent="0" algn="l" defTabSz="711200">
            <a:lnSpc>
              <a:spcPct val="90000"/>
            </a:lnSpc>
            <a:spcBef>
              <a:spcPct val="0"/>
            </a:spcBef>
            <a:spcAft>
              <a:spcPct val="35000"/>
            </a:spcAft>
            <a:buNone/>
          </a:pPr>
          <a:r>
            <a:rPr lang="ru-RU" sz="1600" kern="1200" dirty="0"/>
            <a:t>Внутренняя корпоративная система</a:t>
          </a:r>
        </a:p>
        <a:p>
          <a:pPr marL="0" lvl="0" indent="0" algn="l" defTabSz="711200">
            <a:lnSpc>
              <a:spcPct val="90000"/>
            </a:lnSpc>
            <a:spcBef>
              <a:spcPct val="0"/>
            </a:spcBef>
            <a:spcAft>
              <a:spcPct val="35000"/>
            </a:spcAft>
            <a:buNone/>
          </a:pPr>
          <a:r>
            <a:rPr lang="ru-RU" sz="1600" kern="1200" dirty="0"/>
            <a:t>1С</a:t>
          </a:r>
        </a:p>
        <a:p>
          <a:pPr marL="0" lvl="0" indent="0" algn="l" defTabSz="711200">
            <a:lnSpc>
              <a:spcPct val="90000"/>
            </a:lnSpc>
            <a:spcBef>
              <a:spcPct val="0"/>
            </a:spcBef>
            <a:spcAft>
              <a:spcPct val="35000"/>
            </a:spcAft>
            <a:buNone/>
          </a:pPr>
          <a:r>
            <a:rPr lang="ru-RU" sz="1600" kern="1200" dirty="0"/>
            <a:t>Веб-сайты</a:t>
          </a:r>
        </a:p>
        <a:p>
          <a:pPr marL="0" lvl="0" indent="0" algn="l" defTabSz="711200">
            <a:lnSpc>
              <a:spcPct val="90000"/>
            </a:lnSpc>
            <a:spcBef>
              <a:spcPct val="0"/>
            </a:spcBef>
            <a:spcAft>
              <a:spcPct val="35000"/>
            </a:spcAft>
            <a:buNone/>
          </a:pPr>
          <a:r>
            <a:rPr lang="ru-RU" sz="1600" kern="1200" dirty="0"/>
            <a:t>Эксель-файлы</a:t>
          </a:r>
        </a:p>
        <a:p>
          <a:pPr marL="0" lvl="0" indent="0" algn="l" defTabSz="711200">
            <a:lnSpc>
              <a:spcPct val="90000"/>
            </a:lnSpc>
            <a:spcBef>
              <a:spcPct val="0"/>
            </a:spcBef>
            <a:spcAft>
              <a:spcPct val="35000"/>
            </a:spcAft>
            <a:buNone/>
          </a:pPr>
          <a:r>
            <a:rPr lang="en-US" sz="1600" kern="1200" dirty="0"/>
            <a:t>PDF</a:t>
          </a:r>
          <a:endParaRPr lang="ru-RU" sz="1600" kern="1200" dirty="0"/>
        </a:p>
        <a:p>
          <a:pPr marL="0" lvl="0" indent="0" algn="l" defTabSz="711200">
            <a:lnSpc>
              <a:spcPct val="90000"/>
            </a:lnSpc>
            <a:spcBef>
              <a:spcPct val="0"/>
            </a:spcBef>
            <a:spcAft>
              <a:spcPct val="35000"/>
            </a:spcAft>
            <a:buNone/>
          </a:pPr>
          <a:r>
            <a:rPr lang="en-US" sz="1600" kern="1200" dirty="0"/>
            <a:t>…</a:t>
          </a:r>
          <a:endParaRPr lang="ru-RU" sz="1600" kern="1200" dirty="0"/>
        </a:p>
      </dsp:txBody>
      <dsp:txXfrm>
        <a:off x="382018" y="1616164"/>
        <a:ext cx="1412501" cy="2275170"/>
      </dsp:txXfrm>
    </dsp:sp>
    <dsp:sp modelId="{475E1E40-B945-45CF-ACDC-3DBDA9DDD2B2}">
      <dsp:nvSpPr>
        <dsp:cNvPr id="0" name=""/>
        <dsp:cNvSpPr/>
      </dsp:nvSpPr>
      <dsp:spPr>
        <a:xfrm>
          <a:off x="1965158" y="1616164"/>
          <a:ext cx="1895975" cy="2275170"/>
        </a:xfrm>
        <a:prstGeom prst="roundRect">
          <a:avLst>
            <a:gd name="adj" fmla="val 5000"/>
          </a:avLst>
        </a:prstGeom>
        <a:solidFill>
          <a:schemeClr val="accent1">
            <a:hueOff val="0"/>
            <a:satOff val="0"/>
            <a:lum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1148" rIns="53340" bIns="0" numCol="1" spcCol="1270" anchor="t" anchorCtr="0">
          <a:noAutofit/>
        </a:bodyPr>
        <a:lstStyle/>
        <a:p>
          <a:pPr marL="0" lvl="0" indent="0" algn="r" defTabSz="533400">
            <a:lnSpc>
              <a:spcPct val="90000"/>
            </a:lnSpc>
            <a:spcBef>
              <a:spcPct val="0"/>
            </a:spcBef>
            <a:spcAft>
              <a:spcPct val="35000"/>
            </a:spcAft>
            <a:buNone/>
          </a:pPr>
          <a:r>
            <a:rPr lang="ru-RU" sz="1200" kern="1200" dirty="0"/>
            <a:t>Трансформация данных</a:t>
          </a:r>
        </a:p>
      </dsp:txBody>
      <dsp:txXfrm rot="16200000">
        <a:off x="1221935" y="2359387"/>
        <a:ext cx="1865639" cy="379195"/>
      </dsp:txXfrm>
    </dsp:sp>
    <dsp:sp modelId="{0CF3D6F8-149C-44B3-867D-D04845108E78}">
      <dsp:nvSpPr>
        <dsp:cNvPr id="0" name=""/>
        <dsp:cNvSpPr/>
      </dsp:nvSpPr>
      <dsp:spPr>
        <a:xfrm rot="5400000">
          <a:off x="1807366" y="3425471"/>
          <a:ext cx="334543" cy="284396"/>
        </a:xfrm>
        <a:prstGeom prst="flowChartExtra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3E8DFD2-ACCC-448F-A0EA-E2A8A6E5C467}">
      <dsp:nvSpPr>
        <dsp:cNvPr id="0" name=""/>
        <dsp:cNvSpPr/>
      </dsp:nvSpPr>
      <dsp:spPr>
        <a:xfrm>
          <a:off x="2344353" y="1616164"/>
          <a:ext cx="1412501" cy="227517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4864" rIns="0" bIns="0" numCol="1" spcCol="1270" anchor="t" anchorCtr="0">
          <a:noAutofit/>
        </a:bodyPr>
        <a:lstStyle/>
        <a:p>
          <a:pPr marL="0" lvl="0" indent="0" algn="l" defTabSz="711200">
            <a:lnSpc>
              <a:spcPct val="90000"/>
            </a:lnSpc>
            <a:spcBef>
              <a:spcPct val="0"/>
            </a:spcBef>
            <a:spcAft>
              <a:spcPct val="35000"/>
            </a:spcAft>
            <a:buNone/>
          </a:pPr>
          <a:r>
            <a:rPr lang="ru-RU" sz="1600" kern="1200" dirty="0"/>
            <a:t>Очистка</a:t>
          </a:r>
        </a:p>
        <a:p>
          <a:pPr marL="0" lvl="0" indent="0" algn="l" defTabSz="711200">
            <a:lnSpc>
              <a:spcPct val="90000"/>
            </a:lnSpc>
            <a:spcBef>
              <a:spcPct val="0"/>
            </a:spcBef>
            <a:spcAft>
              <a:spcPct val="35000"/>
            </a:spcAft>
            <a:buNone/>
          </a:pPr>
          <a:r>
            <a:rPr lang="ru-RU" sz="1600" kern="1200" dirty="0"/>
            <a:t>Приведение к Нормальным формам</a:t>
          </a:r>
        </a:p>
        <a:p>
          <a:pPr marL="0" lvl="0" indent="0" algn="l" defTabSz="711200">
            <a:lnSpc>
              <a:spcPct val="90000"/>
            </a:lnSpc>
            <a:spcBef>
              <a:spcPct val="0"/>
            </a:spcBef>
            <a:spcAft>
              <a:spcPct val="35000"/>
            </a:spcAft>
            <a:buNone/>
          </a:pPr>
          <a:r>
            <a:rPr lang="ru-RU" sz="1600" kern="1200" dirty="0"/>
            <a:t>Обогащение</a:t>
          </a:r>
        </a:p>
        <a:p>
          <a:pPr marL="0" lvl="0" indent="0" algn="l" defTabSz="711200">
            <a:lnSpc>
              <a:spcPct val="90000"/>
            </a:lnSpc>
            <a:spcBef>
              <a:spcPct val="0"/>
            </a:spcBef>
            <a:spcAft>
              <a:spcPct val="35000"/>
            </a:spcAft>
            <a:buNone/>
          </a:pPr>
          <a:r>
            <a:rPr lang="ru-RU" sz="1600" kern="1200" dirty="0"/>
            <a:t>Добавление вычисляемых данных</a:t>
          </a:r>
        </a:p>
      </dsp:txBody>
      <dsp:txXfrm>
        <a:off x="2344353" y="1616164"/>
        <a:ext cx="1412501" cy="2275170"/>
      </dsp:txXfrm>
    </dsp:sp>
    <dsp:sp modelId="{32FC6C54-6657-455A-940B-07C1410B6F95}">
      <dsp:nvSpPr>
        <dsp:cNvPr id="0" name=""/>
        <dsp:cNvSpPr/>
      </dsp:nvSpPr>
      <dsp:spPr>
        <a:xfrm>
          <a:off x="3927492" y="1616164"/>
          <a:ext cx="1895975" cy="2275170"/>
        </a:xfrm>
        <a:prstGeom prst="roundRect">
          <a:avLst>
            <a:gd name="adj" fmla="val 5000"/>
          </a:avLst>
        </a:prstGeom>
        <a:solidFill>
          <a:schemeClr val="accent1">
            <a:hueOff val="0"/>
            <a:satOff val="0"/>
            <a:lum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1148" rIns="53340" bIns="0" numCol="1" spcCol="1270" anchor="t" anchorCtr="0">
          <a:noAutofit/>
        </a:bodyPr>
        <a:lstStyle/>
        <a:p>
          <a:pPr marL="0" lvl="0" indent="0" algn="r" defTabSz="533400">
            <a:lnSpc>
              <a:spcPct val="90000"/>
            </a:lnSpc>
            <a:spcBef>
              <a:spcPct val="0"/>
            </a:spcBef>
            <a:spcAft>
              <a:spcPct val="35000"/>
            </a:spcAft>
            <a:buNone/>
          </a:pPr>
          <a:r>
            <a:rPr lang="ru-RU" sz="1200" kern="1200" dirty="0"/>
            <a:t>Хранение данных</a:t>
          </a:r>
          <a:br>
            <a:rPr lang="ru-RU" sz="1200" kern="1200" dirty="0"/>
          </a:br>
          <a:r>
            <a:rPr lang="ru-RU" sz="1200" kern="1200" dirty="0"/>
            <a:t>Создание модели данных</a:t>
          </a:r>
        </a:p>
      </dsp:txBody>
      <dsp:txXfrm rot="16200000">
        <a:off x="3184270" y="2359387"/>
        <a:ext cx="1865639" cy="379195"/>
      </dsp:txXfrm>
    </dsp:sp>
    <dsp:sp modelId="{8DFA05F8-3982-45C8-A2F3-F6918EDC00D3}">
      <dsp:nvSpPr>
        <dsp:cNvPr id="0" name=""/>
        <dsp:cNvSpPr/>
      </dsp:nvSpPr>
      <dsp:spPr>
        <a:xfrm rot="5400000">
          <a:off x="3769700" y="3425471"/>
          <a:ext cx="334543" cy="284396"/>
        </a:xfrm>
        <a:prstGeom prst="flowChartExtra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AB8B9D0-CFF1-4595-9D48-9B5D55E5A570}">
      <dsp:nvSpPr>
        <dsp:cNvPr id="0" name=""/>
        <dsp:cNvSpPr/>
      </dsp:nvSpPr>
      <dsp:spPr>
        <a:xfrm>
          <a:off x="4306687" y="1616164"/>
          <a:ext cx="1412501" cy="227517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4864" rIns="0" bIns="0" numCol="1" spcCol="1270" anchor="t" anchorCtr="0">
          <a:noAutofit/>
        </a:bodyPr>
        <a:lstStyle/>
        <a:p>
          <a:pPr marL="0" lvl="0" indent="0" algn="l" defTabSz="711200">
            <a:lnSpc>
              <a:spcPct val="90000"/>
            </a:lnSpc>
            <a:spcBef>
              <a:spcPct val="0"/>
            </a:spcBef>
            <a:spcAft>
              <a:spcPct val="35000"/>
            </a:spcAft>
            <a:buNone/>
          </a:pPr>
          <a:r>
            <a:rPr lang="ru-RU" sz="1600" kern="1200" dirty="0"/>
            <a:t>Установка связей</a:t>
          </a:r>
        </a:p>
        <a:p>
          <a:pPr marL="0" lvl="0" indent="0" algn="l" defTabSz="711200">
            <a:lnSpc>
              <a:spcPct val="90000"/>
            </a:lnSpc>
            <a:spcBef>
              <a:spcPct val="0"/>
            </a:spcBef>
            <a:spcAft>
              <a:spcPct val="35000"/>
            </a:spcAft>
            <a:buNone/>
          </a:pPr>
          <a:r>
            <a:rPr lang="ru-RU" sz="1600" kern="1200" dirty="0"/>
            <a:t>Объединение таблиц по необходимости</a:t>
          </a:r>
        </a:p>
      </dsp:txBody>
      <dsp:txXfrm>
        <a:off x="4306687" y="1616164"/>
        <a:ext cx="1412501" cy="2275170"/>
      </dsp:txXfrm>
    </dsp:sp>
    <dsp:sp modelId="{2E336ED0-157E-46ED-9A99-A2238FCFA7E6}">
      <dsp:nvSpPr>
        <dsp:cNvPr id="0" name=""/>
        <dsp:cNvSpPr/>
      </dsp:nvSpPr>
      <dsp:spPr>
        <a:xfrm>
          <a:off x="5889826" y="1616164"/>
          <a:ext cx="1895975" cy="2275170"/>
        </a:xfrm>
        <a:prstGeom prst="roundRect">
          <a:avLst>
            <a:gd name="adj" fmla="val 5000"/>
          </a:avLst>
        </a:prstGeom>
        <a:solidFill>
          <a:schemeClr val="accent1">
            <a:hueOff val="0"/>
            <a:satOff val="0"/>
            <a:lumOff val="0"/>
            <a:alpha val="3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1148" rIns="53340" bIns="0" numCol="1" spcCol="1270" anchor="t" anchorCtr="0">
          <a:noAutofit/>
        </a:bodyPr>
        <a:lstStyle/>
        <a:p>
          <a:pPr marL="0" lvl="0" indent="0" algn="r" defTabSz="533400">
            <a:lnSpc>
              <a:spcPct val="90000"/>
            </a:lnSpc>
            <a:spcBef>
              <a:spcPct val="0"/>
            </a:spcBef>
            <a:spcAft>
              <a:spcPct val="35000"/>
            </a:spcAft>
            <a:buNone/>
          </a:pPr>
          <a:r>
            <a:rPr lang="ru-RU" sz="1200" kern="1200" dirty="0"/>
            <a:t>Обработка данных</a:t>
          </a:r>
        </a:p>
      </dsp:txBody>
      <dsp:txXfrm rot="16200000">
        <a:off x="5146604" y="2359387"/>
        <a:ext cx="1865639" cy="379195"/>
      </dsp:txXfrm>
    </dsp:sp>
    <dsp:sp modelId="{A5913E9A-898A-45EE-96DF-21C29F4AB96E}">
      <dsp:nvSpPr>
        <dsp:cNvPr id="0" name=""/>
        <dsp:cNvSpPr/>
      </dsp:nvSpPr>
      <dsp:spPr>
        <a:xfrm rot="5400000">
          <a:off x="5732034" y="3425471"/>
          <a:ext cx="334543" cy="284396"/>
        </a:xfrm>
        <a:prstGeom prst="flowChartExtra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E6BB7EA-4585-45D5-B6FA-6EEF9D8EFA09}">
      <dsp:nvSpPr>
        <dsp:cNvPr id="0" name=""/>
        <dsp:cNvSpPr/>
      </dsp:nvSpPr>
      <dsp:spPr>
        <a:xfrm>
          <a:off x="6269021" y="1616164"/>
          <a:ext cx="1412501" cy="227517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4864" rIns="0" bIns="0" numCol="1" spcCol="1270" anchor="t" anchorCtr="0">
          <a:noAutofit/>
        </a:bodyPr>
        <a:lstStyle/>
        <a:p>
          <a:pPr marL="0" lvl="0" indent="0" algn="l" defTabSz="711200">
            <a:lnSpc>
              <a:spcPct val="90000"/>
            </a:lnSpc>
            <a:spcBef>
              <a:spcPct val="0"/>
            </a:spcBef>
            <a:spcAft>
              <a:spcPct val="35000"/>
            </a:spcAft>
            <a:buNone/>
          </a:pPr>
          <a:r>
            <a:rPr lang="ru-RU" sz="1600" kern="1200" dirty="0"/>
            <a:t>Добавление вычислений</a:t>
          </a:r>
        </a:p>
        <a:p>
          <a:pPr marL="0" lvl="0" indent="0" algn="l" defTabSz="711200">
            <a:lnSpc>
              <a:spcPct val="90000"/>
            </a:lnSpc>
            <a:spcBef>
              <a:spcPct val="0"/>
            </a:spcBef>
            <a:spcAft>
              <a:spcPct val="35000"/>
            </a:spcAft>
            <a:buNone/>
          </a:pPr>
          <a:r>
            <a:rPr lang="ru-RU" sz="1600" kern="1200" dirty="0"/>
            <a:t>Добавление мер</a:t>
          </a:r>
        </a:p>
      </dsp:txBody>
      <dsp:txXfrm>
        <a:off x="6269021" y="1616164"/>
        <a:ext cx="1412501" cy="2275170"/>
      </dsp:txXfrm>
    </dsp:sp>
    <dsp:sp modelId="{E4EE7111-F7BB-41F3-B4B0-420E3F96C5DA}">
      <dsp:nvSpPr>
        <dsp:cNvPr id="0" name=""/>
        <dsp:cNvSpPr/>
      </dsp:nvSpPr>
      <dsp:spPr>
        <a:xfrm>
          <a:off x="7852160" y="1616164"/>
          <a:ext cx="1895975" cy="2275170"/>
        </a:xfrm>
        <a:prstGeom prst="roundRect">
          <a:avLst>
            <a:gd name="adj" fmla="val 5000"/>
          </a:avLst>
        </a:prstGeom>
        <a:solidFill>
          <a:schemeClr val="accent1">
            <a:hueOff val="0"/>
            <a:satOff val="0"/>
            <a:lumOff val="0"/>
            <a:alpha val="3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1148" rIns="53340" bIns="0" numCol="1" spcCol="1270" anchor="t" anchorCtr="0">
          <a:noAutofit/>
        </a:bodyPr>
        <a:lstStyle/>
        <a:p>
          <a:pPr marL="0" lvl="0" indent="0" algn="r" defTabSz="533400">
            <a:lnSpc>
              <a:spcPct val="90000"/>
            </a:lnSpc>
            <a:spcBef>
              <a:spcPct val="0"/>
            </a:spcBef>
            <a:spcAft>
              <a:spcPct val="35000"/>
            </a:spcAft>
            <a:buNone/>
          </a:pPr>
          <a:r>
            <a:rPr lang="ru-RU" sz="1200" kern="1200" dirty="0"/>
            <a:t>Визуализация данных</a:t>
          </a:r>
        </a:p>
      </dsp:txBody>
      <dsp:txXfrm rot="16200000">
        <a:off x="7108938" y="2359387"/>
        <a:ext cx="1865639" cy="379195"/>
      </dsp:txXfrm>
    </dsp:sp>
    <dsp:sp modelId="{84C7CDCA-6AF4-4B6B-B86B-7BDC80C3FF7E}">
      <dsp:nvSpPr>
        <dsp:cNvPr id="0" name=""/>
        <dsp:cNvSpPr/>
      </dsp:nvSpPr>
      <dsp:spPr>
        <a:xfrm rot="5400000">
          <a:off x="7694368" y="3425471"/>
          <a:ext cx="334543" cy="284396"/>
        </a:xfrm>
        <a:prstGeom prst="flowChartExtra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EFFD14D-4B35-479A-BA95-BD15C9C8DEFF}">
      <dsp:nvSpPr>
        <dsp:cNvPr id="0" name=""/>
        <dsp:cNvSpPr/>
      </dsp:nvSpPr>
      <dsp:spPr>
        <a:xfrm>
          <a:off x="8231355" y="1616164"/>
          <a:ext cx="1412501" cy="227517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4864" rIns="0" bIns="0" numCol="1" spcCol="1270" anchor="t" anchorCtr="0">
          <a:noAutofit/>
        </a:bodyPr>
        <a:lstStyle/>
        <a:p>
          <a:pPr marL="0" lvl="0" indent="0" algn="l" defTabSz="711200">
            <a:lnSpc>
              <a:spcPct val="90000"/>
            </a:lnSpc>
            <a:spcBef>
              <a:spcPct val="0"/>
            </a:spcBef>
            <a:spcAft>
              <a:spcPct val="35000"/>
            </a:spcAft>
            <a:buNone/>
          </a:pPr>
          <a:r>
            <a:rPr lang="ru-RU" sz="1600" kern="1200" dirty="0" err="1"/>
            <a:t>Дашборды</a:t>
          </a:r>
          <a:r>
            <a:rPr lang="ru-RU" sz="1600" kern="1200" dirty="0"/>
            <a:t>, графики</a:t>
          </a:r>
        </a:p>
      </dsp:txBody>
      <dsp:txXfrm>
        <a:off x="8231355" y="1616164"/>
        <a:ext cx="1412501" cy="2275170"/>
      </dsp:txXfrm>
    </dsp:sp>
    <dsp:sp modelId="{2856026B-0C5C-4499-80AF-754A4CEA131E}">
      <dsp:nvSpPr>
        <dsp:cNvPr id="0" name=""/>
        <dsp:cNvSpPr/>
      </dsp:nvSpPr>
      <dsp:spPr>
        <a:xfrm>
          <a:off x="9814494" y="1616164"/>
          <a:ext cx="1895975" cy="2275170"/>
        </a:xfrm>
        <a:prstGeom prst="roundRect">
          <a:avLst>
            <a:gd name="adj" fmla="val 5000"/>
          </a:avLst>
        </a:prstGeom>
        <a:solidFill>
          <a:schemeClr val="accent1">
            <a:hueOff val="0"/>
            <a:satOff val="0"/>
            <a:lumOff val="0"/>
            <a:alpha val="3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1148" rIns="53340" bIns="0" numCol="1" spcCol="1270" anchor="t" anchorCtr="0">
          <a:noAutofit/>
        </a:bodyPr>
        <a:lstStyle/>
        <a:p>
          <a:pPr marL="0" lvl="0" indent="0" algn="r" defTabSz="533400">
            <a:lnSpc>
              <a:spcPct val="90000"/>
            </a:lnSpc>
            <a:spcBef>
              <a:spcPct val="0"/>
            </a:spcBef>
            <a:spcAft>
              <a:spcPct val="35000"/>
            </a:spcAft>
            <a:buNone/>
          </a:pPr>
          <a:r>
            <a:rPr lang="ru-RU" sz="1200" kern="1200" dirty="0"/>
            <a:t>Публикация данных</a:t>
          </a:r>
        </a:p>
      </dsp:txBody>
      <dsp:txXfrm rot="16200000">
        <a:off x="9071272" y="2359387"/>
        <a:ext cx="1865639" cy="379195"/>
      </dsp:txXfrm>
    </dsp:sp>
    <dsp:sp modelId="{65796A7B-766F-49B9-9950-3EEF2DECFC6E}">
      <dsp:nvSpPr>
        <dsp:cNvPr id="0" name=""/>
        <dsp:cNvSpPr/>
      </dsp:nvSpPr>
      <dsp:spPr>
        <a:xfrm rot="5400000">
          <a:off x="9656703" y="3425471"/>
          <a:ext cx="334543" cy="284396"/>
        </a:xfrm>
        <a:prstGeom prst="flowChartExtra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FAA8BF5-AA1A-4C39-9088-EF39EE379FB2}">
      <dsp:nvSpPr>
        <dsp:cNvPr id="0" name=""/>
        <dsp:cNvSpPr/>
      </dsp:nvSpPr>
      <dsp:spPr>
        <a:xfrm>
          <a:off x="10193689" y="1616164"/>
          <a:ext cx="1412501" cy="227517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4864" rIns="0" bIns="0" numCol="1" spcCol="1270" anchor="t" anchorCtr="0">
          <a:noAutofit/>
        </a:bodyPr>
        <a:lstStyle/>
        <a:p>
          <a:pPr marL="0" lvl="0" indent="0" algn="l" defTabSz="711200">
            <a:lnSpc>
              <a:spcPct val="90000"/>
            </a:lnSpc>
            <a:spcBef>
              <a:spcPct val="0"/>
            </a:spcBef>
            <a:spcAft>
              <a:spcPct val="35000"/>
            </a:spcAft>
            <a:buNone/>
          </a:pPr>
          <a:r>
            <a:rPr lang="ru-RU" sz="1600" kern="1200" dirty="0"/>
            <a:t>Для мобильных устройств</a:t>
          </a:r>
        </a:p>
        <a:p>
          <a:pPr marL="0" lvl="0" indent="0" algn="l" defTabSz="711200">
            <a:lnSpc>
              <a:spcPct val="90000"/>
            </a:lnSpc>
            <a:spcBef>
              <a:spcPct val="0"/>
            </a:spcBef>
            <a:spcAft>
              <a:spcPct val="35000"/>
            </a:spcAft>
            <a:buNone/>
          </a:pPr>
          <a:r>
            <a:rPr lang="ru-RU" sz="1600" kern="1200" dirty="0"/>
            <a:t>В облако</a:t>
          </a:r>
        </a:p>
      </dsp:txBody>
      <dsp:txXfrm>
        <a:off x="10193689" y="1616164"/>
        <a:ext cx="1412501" cy="227517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E9A374-4675-468F-86CA-C13982B42E43}">
      <dsp:nvSpPr>
        <dsp:cNvPr id="0" name=""/>
        <dsp:cNvSpPr/>
      </dsp:nvSpPr>
      <dsp:spPr>
        <a:xfrm>
          <a:off x="721116" y="51898"/>
          <a:ext cx="2160884" cy="974715"/>
        </a:xfrm>
        <a:prstGeom prst="ellipse">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ru-RU" sz="1200" kern="1200" dirty="0"/>
            <a:t>Планирование</a:t>
          </a:r>
        </a:p>
      </dsp:txBody>
      <dsp:txXfrm>
        <a:off x="1037570" y="194642"/>
        <a:ext cx="1527976" cy="689227"/>
      </dsp:txXfrm>
    </dsp:sp>
    <dsp:sp modelId="{467CC4A5-618B-45C8-847F-827DC8410C6B}">
      <dsp:nvSpPr>
        <dsp:cNvPr id="0" name=""/>
        <dsp:cNvSpPr/>
      </dsp:nvSpPr>
      <dsp:spPr>
        <a:xfrm rot="2460796">
          <a:off x="2328480" y="894101"/>
          <a:ext cx="154713" cy="341382"/>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ru-RU" sz="1200" kern="1200"/>
        </a:p>
      </dsp:txBody>
      <dsp:txXfrm>
        <a:off x="2334176" y="947148"/>
        <a:ext cx="108299" cy="204830"/>
      </dsp:txXfrm>
    </dsp:sp>
    <dsp:sp modelId="{DF4F3C41-33C3-4D97-A4CA-4785E91F79D9}">
      <dsp:nvSpPr>
        <dsp:cNvPr id="0" name=""/>
        <dsp:cNvSpPr/>
      </dsp:nvSpPr>
      <dsp:spPr>
        <a:xfrm>
          <a:off x="1947390" y="1103399"/>
          <a:ext cx="2168734" cy="1011503"/>
        </a:xfrm>
        <a:prstGeom prst="ellipse">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ru-RU" sz="1200" kern="1200" dirty="0"/>
            <a:t>Проектирование</a:t>
          </a:r>
        </a:p>
      </dsp:txBody>
      <dsp:txXfrm>
        <a:off x="2264994" y="1251530"/>
        <a:ext cx="1533526" cy="715241"/>
      </dsp:txXfrm>
    </dsp:sp>
    <dsp:sp modelId="{75993D69-4458-4BB8-86E7-1A679D861B04}">
      <dsp:nvSpPr>
        <dsp:cNvPr id="0" name=""/>
        <dsp:cNvSpPr/>
      </dsp:nvSpPr>
      <dsp:spPr>
        <a:xfrm rot="5919933">
          <a:off x="2831300" y="2118191"/>
          <a:ext cx="193723" cy="341382"/>
        </a:xfrm>
        <a:prstGeom prst="righ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ru-RU" sz="1400" kern="1200"/>
        </a:p>
      </dsp:txBody>
      <dsp:txXfrm rot="10800000">
        <a:off x="2864737" y="2157740"/>
        <a:ext cx="135606" cy="204830"/>
      </dsp:txXfrm>
    </dsp:sp>
    <dsp:sp modelId="{98A3B1B6-98CA-4C70-8937-43B719FA34A0}">
      <dsp:nvSpPr>
        <dsp:cNvPr id="0" name=""/>
        <dsp:cNvSpPr/>
      </dsp:nvSpPr>
      <dsp:spPr>
        <a:xfrm>
          <a:off x="1993757" y="2473585"/>
          <a:ext cx="1678650" cy="878298"/>
        </a:xfrm>
        <a:prstGeom prst="ellipse">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ru-RU" sz="1200" kern="1200" dirty="0"/>
            <a:t>Материализация</a:t>
          </a:r>
        </a:p>
      </dsp:txBody>
      <dsp:txXfrm>
        <a:off x="2239590" y="2602209"/>
        <a:ext cx="1186984" cy="621050"/>
      </dsp:txXfrm>
    </dsp:sp>
    <dsp:sp modelId="{B54C9BF1-97E6-44F1-AF70-E708E89FF60B}">
      <dsp:nvSpPr>
        <dsp:cNvPr id="0" name=""/>
        <dsp:cNvSpPr/>
      </dsp:nvSpPr>
      <dsp:spPr>
        <a:xfrm rot="10751425">
          <a:off x="1819972" y="2755489"/>
          <a:ext cx="123032" cy="341382"/>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ru-RU" sz="1200" kern="1200"/>
        </a:p>
      </dsp:txBody>
      <dsp:txXfrm rot="10800000">
        <a:off x="1856880" y="2823504"/>
        <a:ext cx="86122" cy="204830"/>
      </dsp:txXfrm>
    </dsp:sp>
    <dsp:sp modelId="{EBEFB7A0-9704-4080-922F-E3DA63890889}">
      <dsp:nvSpPr>
        <dsp:cNvPr id="0" name=""/>
        <dsp:cNvSpPr/>
      </dsp:nvSpPr>
      <dsp:spPr>
        <a:xfrm>
          <a:off x="0" y="2528745"/>
          <a:ext cx="1762352" cy="823141"/>
        </a:xfrm>
        <a:prstGeom prst="ellipse">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ru-RU" sz="1200" kern="1200" dirty="0"/>
            <a:t>Эксплуатация</a:t>
          </a:r>
        </a:p>
      </dsp:txBody>
      <dsp:txXfrm>
        <a:off x="258090" y="2649291"/>
        <a:ext cx="1246172" cy="582049"/>
      </dsp:txXfrm>
    </dsp:sp>
    <dsp:sp modelId="{A597CEFF-F061-4035-9E0E-D094D57D97BE}">
      <dsp:nvSpPr>
        <dsp:cNvPr id="0" name=""/>
        <dsp:cNvSpPr/>
      </dsp:nvSpPr>
      <dsp:spPr>
        <a:xfrm rot="15413890">
          <a:off x="623776" y="2156151"/>
          <a:ext cx="229237" cy="341382"/>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ru-RU" sz="1200" kern="1200"/>
        </a:p>
      </dsp:txBody>
      <dsp:txXfrm rot="10800000">
        <a:off x="665956" y="2257917"/>
        <a:ext cx="160466" cy="204830"/>
      </dsp:txXfrm>
    </dsp:sp>
    <dsp:sp modelId="{2FFDDCBF-3417-4938-A8B8-3640FDBC6519}">
      <dsp:nvSpPr>
        <dsp:cNvPr id="0" name=""/>
        <dsp:cNvSpPr/>
      </dsp:nvSpPr>
      <dsp:spPr>
        <a:xfrm>
          <a:off x="-258472" y="1103399"/>
          <a:ext cx="1659664" cy="1011503"/>
        </a:xfrm>
        <a:prstGeom prst="ellipse">
          <a:avLst/>
        </a:prstGeom>
        <a:solidFill>
          <a:schemeClr val="accent6">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ru-RU" sz="1200" kern="1200" dirty="0"/>
            <a:t>Развитие и совершенствование</a:t>
          </a:r>
        </a:p>
      </dsp:txBody>
      <dsp:txXfrm>
        <a:off x="-15420" y="1251530"/>
        <a:ext cx="1173560" cy="715241"/>
      </dsp:txXfrm>
    </dsp:sp>
    <dsp:sp modelId="{99A9BF99-0748-4218-9D8F-ECB5004084F7}">
      <dsp:nvSpPr>
        <dsp:cNvPr id="0" name=""/>
        <dsp:cNvSpPr/>
      </dsp:nvSpPr>
      <dsp:spPr>
        <a:xfrm rot="19139204">
          <a:off x="1081914" y="916085"/>
          <a:ext cx="180176" cy="341382"/>
        </a:xfrm>
        <a:prstGeom prst="rightArrow">
          <a:avLst>
            <a:gd name="adj1" fmla="val 60000"/>
            <a:gd name="adj2" fmla="val 50000"/>
          </a:avLst>
        </a:prstGeom>
        <a:solidFill>
          <a:schemeClr val="accent6">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ru-RU" sz="1400" kern="1200"/>
        </a:p>
      </dsp:txBody>
      <dsp:txXfrm>
        <a:off x="1088547" y="1002097"/>
        <a:ext cx="126123" cy="20483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86EB12-84E8-4619-8F8F-26C6DED67A2B}">
      <dsp:nvSpPr>
        <dsp:cNvPr id="0" name=""/>
        <dsp:cNvSpPr/>
      </dsp:nvSpPr>
      <dsp:spPr>
        <a:xfrm>
          <a:off x="2823" y="1616164"/>
          <a:ext cx="1895975" cy="2275170"/>
        </a:xfrm>
        <a:prstGeom prst="roundRect">
          <a:avLst>
            <a:gd name="adj" fmla="val 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1148" rIns="53340" bIns="0" numCol="1" spcCol="1270" anchor="t" anchorCtr="0">
          <a:noAutofit/>
        </a:bodyPr>
        <a:lstStyle/>
        <a:p>
          <a:pPr marL="0" lvl="0" indent="0" algn="r" defTabSz="533400">
            <a:lnSpc>
              <a:spcPct val="90000"/>
            </a:lnSpc>
            <a:spcBef>
              <a:spcPct val="0"/>
            </a:spcBef>
            <a:spcAft>
              <a:spcPct val="35000"/>
            </a:spcAft>
            <a:buNone/>
          </a:pPr>
          <a:r>
            <a:rPr lang="ru-RU" sz="1200" kern="1200" dirty="0"/>
            <a:t>Сбор данных</a:t>
          </a:r>
        </a:p>
      </dsp:txBody>
      <dsp:txXfrm rot="16200000">
        <a:off x="-740398" y="2359387"/>
        <a:ext cx="1865639" cy="379195"/>
      </dsp:txXfrm>
    </dsp:sp>
    <dsp:sp modelId="{EE45DD70-2F56-47D5-A532-A6D1730C550B}">
      <dsp:nvSpPr>
        <dsp:cNvPr id="0" name=""/>
        <dsp:cNvSpPr/>
      </dsp:nvSpPr>
      <dsp:spPr>
        <a:xfrm>
          <a:off x="382018" y="1616164"/>
          <a:ext cx="1412501" cy="227517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4864" rIns="0" bIns="0" numCol="1" spcCol="1270" anchor="t" anchorCtr="0">
          <a:noAutofit/>
        </a:bodyPr>
        <a:lstStyle/>
        <a:p>
          <a:pPr marL="0" lvl="0" indent="0" algn="l" defTabSz="711200">
            <a:lnSpc>
              <a:spcPct val="90000"/>
            </a:lnSpc>
            <a:spcBef>
              <a:spcPct val="0"/>
            </a:spcBef>
            <a:spcAft>
              <a:spcPct val="35000"/>
            </a:spcAft>
            <a:buNone/>
          </a:pPr>
          <a:r>
            <a:rPr lang="ru-RU" sz="1600" kern="1200" dirty="0"/>
            <a:t>Внутренняя корпоративная система</a:t>
          </a:r>
        </a:p>
        <a:p>
          <a:pPr marL="0" lvl="0" indent="0" algn="l" defTabSz="711200">
            <a:lnSpc>
              <a:spcPct val="90000"/>
            </a:lnSpc>
            <a:spcBef>
              <a:spcPct val="0"/>
            </a:spcBef>
            <a:spcAft>
              <a:spcPct val="35000"/>
            </a:spcAft>
            <a:buNone/>
          </a:pPr>
          <a:r>
            <a:rPr lang="ru-RU" sz="1600" kern="1200" dirty="0"/>
            <a:t>1С</a:t>
          </a:r>
        </a:p>
        <a:p>
          <a:pPr marL="0" lvl="0" indent="0" algn="l" defTabSz="711200">
            <a:lnSpc>
              <a:spcPct val="90000"/>
            </a:lnSpc>
            <a:spcBef>
              <a:spcPct val="0"/>
            </a:spcBef>
            <a:spcAft>
              <a:spcPct val="35000"/>
            </a:spcAft>
            <a:buNone/>
          </a:pPr>
          <a:r>
            <a:rPr lang="ru-RU" sz="1600" kern="1200" dirty="0"/>
            <a:t>Веб-сайты</a:t>
          </a:r>
        </a:p>
        <a:p>
          <a:pPr marL="0" lvl="0" indent="0" algn="l" defTabSz="711200">
            <a:lnSpc>
              <a:spcPct val="90000"/>
            </a:lnSpc>
            <a:spcBef>
              <a:spcPct val="0"/>
            </a:spcBef>
            <a:spcAft>
              <a:spcPct val="35000"/>
            </a:spcAft>
            <a:buNone/>
          </a:pPr>
          <a:r>
            <a:rPr lang="ru-RU" sz="1600" kern="1200" dirty="0"/>
            <a:t>Эксель-файлы</a:t>
          </a:r>
        </a:p>
        <a:p>
          <a:pPr marL="0" lvl="0" indent="0" algn="l" defTabSz="711200">
            <a:lnSpc>
              <a:spcPct val="90000"/>
            </a:lnSpc>
            <a:spcBef>
              <a:spcPct val="0"/>
            </a:spcBef>
            <a:spcAft>
              <a:spcPct val="35000"/>
            </a:spcAft>
            <a:buNone/>
          </a:pPr>
          <a:r>
            <a:rPr lang="en-US" sz="1600" kern="1200" dirty="0"/>
            <a:t>PDF</a:t>
          </a:r>
          <a:endParaRPr lang="ru-RU" sz="1600" kern="1200" dirty="0"/>
        </a:p>
        <a:p>
          <a:pPr marL="0" lvl="0" indent="0" algn="l" defTabSz="711200">
            <a:lnSpc>
              <a:spcPct val="90000"/>
            </a:lnSpc>
            <a:spcBef>
              <a:spcPct val="0"/>
            </a:spcBef>
            <a:spcAft>
              <a:spcPct val="35000"/>
            </a:spcAft>
            <a:buNone/>
          </a:pPr>
          <a:r>
            <a:rPr lang="en-US" sz="1600" kern="1200" dirty="0"/>
            <a:t>…</a:t>
          </a:r>
          <a:endParaRPr lang="ru-RU" sz="1600" kern="1200" dirty="0"/>
        </a:p>
      </dsp:txBody>
      <dsp:txXfrm>
        <a:off x="382018" y="1616164"/>
        <a:ext cx="1412501" cy="2275170"/>
      </dsp:txXfrm>
    </dsp:sp>
    <dsp:sp modelId="{475E1E40-B945-45CF-ACDC-3DBDA9DDD2B2}">
      <dsp:nvSpPr>
        <dsp:cNvPr id="0" name=""/>
        <dsp:cNvSpPr/>
      </dsp:nvSpPr>
      <dsp:spPr>
        <a:xfrm>
          <a:off x="1965158" y="1616164"/>
          <a:ext cx="1895975" cy="2275170"/>
        </a:xfrm>
        <a:prstGeom prst="roundRect">
          <a:avLst>
            <a:gd name="adj" fmla="val 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1148" rIns="53340" bIns="0" numCol="1" spcCol="1270" anchor="t" anchorCtr="0">
          <a:noAutofit/>
        </a:bodyPr>
        <a:lstStyle/>
        <a:p>
          <a:pPr marL="0" lvl="0" indent="0" algn="r" defTabSz="533400">
            <a:lnSpc>
              <a:spcPct val="90000"/>
            </a:lnSpc>
            <a:spcBef>
              <a:spcPct val="0"/>
            </a:spcBef>
            <a:spcAft>
              <a:spcPct val="35000"/>
            </a:spcAft>
            <a:buNone/>
          </a:pPr>
          <a:r>
            <a:rPr lang="ru-RU" sz="1200" kern="1200" dirty="0"/>
            <a:t>Трансформация данных</a:t>
          </a:r>
        </a:p>
      </dsp:txBody>
      <dsp:txXfrm rot="16200000">
        <a:off x="1221935" y="2359387"/>
        <a:ext cx="1865639" cy="379195"/>
      </dsp:txXfrm>
    </dsp:sp>
    <dsp:sp modelId="{0CF3D6F8-149C-44B3-867D-D04845108E78}">
      <dsp:nvSpPr>
        <dsp:cNvPr id="0" name=""/>
        <dsp:cNvSpPr/>
      </dsp:nvSpPr>
      <dsp:spPr>
        <a:xfrm rot="5400000">
          <a:off x="1807366" y="3425471"/>
          <a:ext cx="334543" cy="284396"/>
        </a:xfrm>
        <a:prstGeom prst="flowChartExtra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3E8DFD2-ACCC-448F-A0EA-E2A8A6E5C467}">
      <dsp:nvSpPr>
        <dsp:cNvPr id="0" name=""/>
        <dsp:cNvSpPr/>
      </dsp:nvSpPr>
      <dsp:spPr>
        <a:xfrm>
          <a:off x="2344353" y="1616164"/>
          <a:ext cx="1412501" cy="227517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4864" rIns="0" bIns="0" numCol="1" spcCol="1270" anchor="t" anchorCtr="0">
          <a:noAutofit/>
        </a:bodyPr>
        <a:lstStyle/>
        <a:p>
          <a:pPr marL="0" lvl="0" indent="0" algn="l" defTabSz="711200">
            <a:lnSpc>
              <a:spcPct val="90000"/>
            </a:lnSpc>
            <a:spcBef>
              <a:spcPct val="0"/>
            </a:spcBef>
            <a:spcAft>
              <a:spcPct val="35000"/>
            </a:spcAft>
            <a:buNone/>
          </a:pPr>
          <a:r>
            <a:rPr lang="ru-RU" sz="1600" kern="1200" dirty="0"/>
            <a:t>Очистка</a:t>
          </a:r>
        </a:p>
        <a:p>
          <a:pPr marL="0" lvl="0" indent="0" algn="l" defTabSz="711200">
            <a:lnSpc>
              <a:spcPct val="90000"/>
            </a:lnSpc>
            <a:spcBef>
              <a:spcPct val="0"/>
            </a:spcBef>
            <a:spcAft>
              <a:spcPct val="35000"/>
            </a:spcAft>
            <a:buNone/>
          </a:pPr>
          <a:r>
            <a:rPr lang="ru-RU" sz="1600" kern="1200" dirty="0"/>
            <a:t>Приведение к Нормальным формам</a:t>
          </a:r>
        </a:p>
        <a:p>
          <a:pPr marL="0" lvl="0" indent="0" algn="l" defTabSz="711200">
            <a:lnSpc>
              <a:spcPct val="90000"/>
            </a:lnSpc>
            <a:spcBef>
              <a:spcPct val="0"/>
            </a:spcBef>
            <a:spcAft>
              <a:spcPct val="35000"/>
            </a:spcAft>
            <a:buNone/>
          </a:pPr>
          <a:r>
            <a:rPr lang="ru-RU" sz="1600" kern="1200" dirty="0"/>
            <a:t>Обогащение</a:t>
          </a:r>
        </a:p>
        <a:p>
          <a:pPr marL="0" lvl="0" indent="0" algn="l" defTabSz="711200">
            <a:lnSpc>
              <a:spcPct val="90000"/>
            </a:lnSpc>
            <a:spcBef>
              <a:spcPct val="0"/>
            </a:spcBef>
            <a:spcAft>
              <a:spcPct val="35000"/>
            </a:spcAft>
            <a:buNone/>
          </a:pPr>
          <a:r>
            <a:rPr lang="ru-RU" sz="1600" kern="1200" dirty="0"/>
            <a:t>Добавление вычисляемых данных</a:t>
          </a:r>
        </a:p>
      </dsp:txBody>
      <dsp:txXfrm>
        <a:off x="2344353" y="1616164"/>
        <a:ext cx="1412501" cy="2275170"/>
      </dsp:txXfrm>
    </dsp:sp>
    <dsp:sp modelId="{32FC6C54-6657-455A-940B-07C1410B6F95}">
      <dsp:nvSpPr>
        <dsp:cNvPr id="0" name=""/>
        <dsp:cNvSpPr/>
      </dsp:nvSpPr>
      <dsp:spPr>
        <a:xfrm>
          <a:off x="3927492" y="1616164"/>
          <a:ext cx="1895975" cy="2275170"/>
        </a:xfrm>
        <a:prstGeom prst="roundRect">
          <a:avLst>
            <a:gd name="adj" fmla="val 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1148" rIns="53340" bIns="0" numCol="1" spcCol="1270" anchor="t" anchorCtr="0">
          <a:noAutofit/>
        </a:bodyPr>
        <a:lstStyle/>
        <a:p>
          <a:pPr marL="0" lvl="0" indent="0" algn="r" defTabSz="533400">
            <a:lnSpc>
              <a:spcPct val="90000"/>
            </a:lnSpc>
            <a:spcBef>
              <a:spcPct val="0"/>
            </a:spcBef>
            <a:spcAft>
              <a:spcPct val="35000"/>
            </a:spcAft>
            <a:buNone/>
          </a:pPr>
          <a:r>
            <a:rPr lang="ru-RU" sz="1200" kern="1200" dirty="0"/>
            <a:t>Хранение данных</a:t>
          </a:r>
          <a:br>
            <a:rPr lang="ru-RU" sz="1200" kern="1200" dirty="0"/>
          </a:br>
          <a:r>
            <a:rPr lang="ru-RU" sz="1200" kern="1200" dirty="0"/>
            <a:t>Создание модели данных</a:t>
          </a:r>
        </a:p>
      </dsp:txBody>
      <dsp:txXfrm rot="16200000">
        <a:off x="3184270" y="2359387"/>
        <a:ext cx="1865639" cy="379195"/>
      </dsp:txXfrm>
    </dsp:sp>
    <dsp:sp modelId="{8DFA05F8-3982-45C8-A2F3-F6918EDC00D3}">
      <dsp:nvSpPr>
        <dsp:cNvPr id="0" name=""/>
        <dsp:cNvSpPr/>
      </dsp:nvSpPr>
      <dsp:spPr>
        <a:xfrm rot="5400000">
          <a:off x="3769700" y="3425471"/>
          <a:ext cx="334543" cy="284396"/>
        </a:xfrm>
        <a:prstGeom prst="flowChartExtra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AB8B9D0-CFF1-4595-9D48-9B5D55E5A570}">
      <dsp:nvSpPr>
        <dsp:cNvPr id="0" name=""/>
        <dsp:cNvSpPr/>
      </dsp:nvSpPr>
      <dsp:spPr>
        <a:xfrm>
          <a:off x="4306687" y="1616164"/>
          <a:ext cx="1412501" cy="227517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4864" rIns="0" bIns="0" numCol="1" spcCol="1270" anchor="t" anchorCtr="0">
          <a:noAutofit/>
        </a:bodyPr>
        <a:lstStyle/>
        <a:p>
          <a:pPr marL="0" lvl="0" indent="0" algn="l" defTabSz="711200">
            <a:lnSpc>
              <a:spcPct val="90000"/>
            </a:lnSpc>
            <a:spcBef>
              <a:spcPct val="0"/>
            </a:spcBef>
            <a:spcAft>
              <a:spcPct val="35000"/>
            </a:spcAft>
            <a:buNone/>
          </a:pPr>
          <a:r>
            <a:rPr lang="ru-RU" sz="1600" kern="1200" dirty="0"/>
            <a:t>Установка связей</a:t>
          </a:r>
        </a:p>
        <a:p>
          <a:pPr marL="0" lvl="0" indent="0" algn="l" defTabSz="711200">
            <a:lnSpc>
              <a:spcPct val="90000"/>
            </a:lnSpc>
            <a:spcBef>
              <a:spcPct val="0"/>
            </a:spcBef>
            <a:spcAft>
              <a:spcPct val="35000"/>
            </a:spcAft>
            <a:buNone/>
          </a:pPr>
          <a:r>
            <a:rPr lang="ru-RU" sz="1600" kern="1200" dirty="0"/>
            <a:t>Объединение таблиц по необходимости</a:t>
          </a:r>
        </a:p>
      </dsp:txBody>
      <dsp:txXfrm>
        <a:off x="4306687" y="1616164"/>
        <a:ext cx="1412501" cy="2275170"/>
      </dsp:txXfrm>
    </dsp:sp>
    <dsp:sp modelId="{2E336ED0-157E-46ED-9A99-A2238FCFA7E6}">
      <dsp:nvSpPr>
        <dsp:cNvPr id="0" name=""/>
        <dsp:cNvSpPr/>
      </dsp:nvSpPr>
      <dsp:spPr>
        <a:xfrm>
          <a:off x="5889826" y="1616164"/>
          <a:ext cx="1895975" cy="2275170"/>
        </a:xfrm>
        <a:prstGeom prst="roundRect">
          <a:avLst>
            <a:gd name="adj" fmla="val 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1148" rIns="53340" bIns="0" numCol="1" spcCol="1270" anchor="t" anchorCtr="0">
          <a:noAutofit/>
        </a:bodyPr>
        <a:lstStyle/>
        <a:p>
          <a:pPr marL="0" lvl="0" indent="0" algn="r" defTabSz="533400">
            <a:lnSpc>
              <a:spcPct val="90000"/>
            </a:lnSpc>
            <a:spcBef>
              <a:spcPct val="0"/>
            </a:spcBef>
            <a:spcAft>
              <a:spcPct val="35000"/>
            </a:spcAft>
            <a:buNone/>
          </a:pPr>
          <a:r>
            <a:rPr lang="ru-RU" sz="1200" kern="1200" dirty="0"/>
            <a:t>Обработка данных</a:t>
          </a:r>
        </a:p>
      </dsp:txBody>
      <dsp:txXfrm rot="16200000">
        <a:off x="5146604" y="2359387"/>
        <a:ext cx="1865639" cy="379195"/>
      </dsp:txXfrm>
    </dsp:sp>
    <dsp:sp modelId="{A5913E9A-898A-45EE-96DF-21C29F4AB96E}">
      <dsp:nvSpPr>
        <dsp:cNvPr id="0" name=""/>
        <dsp:cNvSpPr/>
      </dsp:nvSpPr>
      <dsp:spPr>
        <a:xfrm rot="5400000">
          <a:off x="5732034" y="3425471"/>
          <a:ext cx="334543" cy="284396"/>
        </a:xfrm>
        <a:prstGeom prst="flowChartExtra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E6BB7EA-4585-45D5-B6FA-6EEF9D8EFA09}">
      <dsp:nvSpPr>
        <dsp:cNvPr id="0" name=""/>
        <dsp:cNvSpPr/>
      </dsp:nvSpPr>
      <dsp:spPr>
        <a:xfrm>
          <a:off x="6269021" y="1616164"/>
          <a:ext cx="1412501" cy="227517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4864" rIns="0" bIns="0" numCol="1" spcCol="1270" anchor="t" anchorCtr="0">
          <a:noAutofit/>
        </a:bodyPr>
        <a:lstStyle/>
        <a:p>
          <a:pPr marL="0" lvl="0" indent="0" algn="l" defTabSz="711200">
            <a:lnSpc>
              <a:spcPct val="90000"/>
            </a:lnSpc>
            <a:spcBef>
              <a:spcPct val="0"/>
            </a:spcBef>
            <a:spcAft>
              <a:spcPct val="35000"/>
            </a:spcAft>
            <a:buNone/>
          </a:pPr>
          <a:r>
            <a:rPr lang="ru-RU" sz="1600" kern="1200" dirty="0"/>
            <a:t>Добавление вычислений</a:t>
          </a:r>
        </a:p>
        <a:p>
          <a:pPr marL="0" lvl="0" indent="0" algn="l" defTabSz="711200">
            <a:lnSpc>
              <a:spcPct val="90000"/>
            </a:lnSpc>
            <a:spcBef>
              <a:spcPct val="0"/>
            </a:spcBef>
            <a:spcAft>
              <a:spcPct val="35000"/>
            </a:spcAft>
            <a:buNone/>
          </a:pPr>
          <a:r>
            <a:rPr lang="ru-RU" sz="1600" kern="1200" dirty="0"/>
            <a:t>Добавление мер</a:t>
          </a:r>
        </a:p>
      </dsp:txBody>
      <dsp:txXfrm>
        <a:off x="6269021" y="1616164"/>
        <a:ext cx="1412501" cy="2275170"/>
      </dsp:txXfrm>
    </dsp:sp>
    <dsp:sp modelId="{E4EE7111-F7BB-41F3-B4B0-420E3F96C5DA}">
      <dsp:nvSpPr>
        <dsp:cNvPr id="0" name=""/>
        <dsp:cNvSpPr/>
      </dsp:nvSpPr>
      <dsp:spPr>
        <a:xfrm>
          <a:off x="7852160" y="1616164"/>
          <a:ext cx="1895975" cy="2275170"/>
        </a:xfrm>
        <a:prstGeom prst="roundRect">
          <a:avLst>
            <a:gd name="adj" fmla="val 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1148" rIns="53340" bIns="0" numCol="1" spcCol="1270" anchor="t" anchorCtr="0">
          <a:noAutofit/>
        </a:bodyPr>
        <a:lstStyle/>
        <a:p>
          <a:pPr marL="0" lvl="0" indent="0" algn="r" defTabSz="533400">
            <a:lnSpc>
              <a:spcPct val="90000"/>
            </a:lnSpc>
            <a:spcBef>
              <a:spcPct val="0"/>
            </a:spcBef>
            <a:spcAft>
              <a:spcPct val="35000"/>
            </a:spcAft>
            <a:buNone/>
          </a:pPr>
          <a:r>
            <a:rPr lang="ru-RU" sz="1200" kern="1200" dirty="0"/>
            <a:t>Визуализация данных</a:t>
          </a:r>
        </a:p>
      </dsp:txBody>
      <dsp:txXfrm rot="16200000">
        <a:off x="7108938" y="2359387"/>
        <a:ext cx="1865639" cy="379195"/>
      </dsp:txXfrm>
    </dsp:sp>
    <dsp:sp modelId="{84C7CDCA-6AF4-4B6B-B86B-7BDC80C3FF7E}">
      <dsp:nvSpPr>
        <dsp:cNvPr id="0" name=""/>
        <dsp:cNvSpPr/>
      </dsp:nvSpPr>
      <dsp:spPr>
        <a:xfrm rot="5400000">
          <a:off x="7694368" y="3425471"/>
          <a:ext cx="334543" cy="284396"/>
        </a:xfrm>
        <a:prstGeom prst="flowChartExtra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EFFD14D-4B35-479A-BA95-BD15C9C8DEFF}">
      <dsp:nvSpPr>
        <dsp:cNvPr id="0" name=""/>
        <dsp:cNvSpPr/>
      </dsp:nvSpPr>
      <dsp:spPr>
        <a:xfrm>
          <a:off x="8231355" y="1616164"/>
          <a:ext cx="1412501" cy="227517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4864" rIns="0" bIns="0" numCol="1" spcCol="1270" anchor="t" anchorCtr="0">
          <a:noAutofit/>
        </a:bodyPr>
        <a:lstStyle/>
        <a:p>
          <a:pPr marL="0" lvl="0" indent="0" algn="l" defTabSz="711200">
            <a:lnSpc>
              <a:spcPct val="90000"/>
            </a:lnSpc>
            <a:spcBef>
              <a:spcPct val="0"/>
            </a:spcBef>
            <a:spcAft>
              <a:spcPct val="35000"/>
            </a:spcAft>
            <a:buNone/>
          </a:pPr>
          <a:r>
            <a:rPr lang="ru-RU" sz="1600" kern="1200" dirty="0" err="1"/>
            <a:t>Дашборды</a:t>
          </a:r>
          <a:r>
            <a:rPr lang="ru-RU" sz="1600" kern="1200" dirty="0"/>
            <a:t>, графики</a:t>
          </a:r>
        </a:p>
      </dsp:txBody>
      <dsp:txXfrm>
        <a:off x="8231355" y="1616164"/>
        <a:ext cx="1412501" cy="2275170"/>
      </dsp:txXfrm>
    </dsp:sp>
    <dsp:sp modelId="{2856026B-0C5C-4499-80AF-754A4CEA131E}">
      <dsp:nvSpPr>
        <dsp:cNvPr id="0" name=""/>
        <dsp:cNvSpPr/>
      </dsp:nvSpPr>
      <dsp:spPr>
        <a:xfrm>
          <a:off x="9814494" y="1616164"/>
          <a:ext cx="1895975" cy="2275170"/>
        </a:xfrm>
        <a:prstGeom prst="roundRect">
          <a:avLst>
            <a:gd name="adj" fmla="val 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41148" rIns="53340" bIns="0" numCol="1" spcCol="1270" anchor="t" anchorCtr="0">
          <a:noAutofit/>
        </a:bodyPr>
        <a:lstStyle/>
        <a:p>
          <a:pPr marL="0" lvl="0" indent="0" algn="r" defTabSz="533400">
            <a:lnSpc>
              <a:spcPct val="90000"/>
            </a:lnSpc>
            <a:spcBef>
              <a:spcPct val="0"/>
            </a:spcBef>
            <a:spcAft>
              <a:spcPct val="35000"/>
            </a:spcAft>
            <a:buNone/>
          </a:pPr>
          <a:r>
            <a:rPr lang="ru-RU" sz="1200" kern="1200" dirty="0"/>
            <a:t>Публикация данных</a:t>
          </a:r>
        </a:p>
      </dsp:txBody>
      <dsp:txXfrm rot="16200000">
        <a:off x="9071272" y="2359387"/>
        <a:ext cx="1865639" cy="379195"/>
      </dsp:txXfrm>
    </dsp:sp>
    <dsp:sp modelId="{65796A7B-766F-49B9-9950-3EEF2DECFC6E}">
      <dsp:nvSpPr>
        <dsp:cNvPr id="0" name=""/>
        <dsp:cNvSpPr/>
      </dsp:nvSpPr>
      <dsp:spPr>
        <a:xfrm rot="5400000">
          <a:off x="9656703" y="3425471"/>
          <a:ext cx="334543" cy="284396"/>
        </a:xfrm>
        <a:prstGeom prst="flowChartExtra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FAA8BF5-AA1A-4C39-9088-EF39EE379FB2}">
      <dsp:nvSpPr>
        <dsp:cNvPr id="0" name=""/>
        <dsp:cNvSpPr/>
      </dsp:nvSpPr>
      <dsp:spPr>
        <a:xfrm>
          <a:off x="10193689" y="1616164"/>
          <a:ext cx="1412501" cy="227517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4864" rIns="0" bIns="0" numCol="1" spcCol="1270" anchor="t" anchorCtr="0">
          <a:noAutofit/>
        </a:bodyPr>
        <a:lstStyle/>
        <a:p>
          <a:pPr marL="0" lvl="0" indent="0" algn="l" defTabSz="711200">
            <a:lnSpc>
              <a:spcPct val="90000"/>
            </a:lnSpc>
            <a:spcBef>
              <a:spcPct val="0"/>
            </a:spcBef>
            <a:spcAft>
              <a:spcPct val="35000"/>
            </a:spcAft>
            <a:buNone/>
          </a:pPr>
          <a:r>
            <a:rPr lang="ru-RU" sz="1600" kern="1200" dirty="0"/>
            <a:t>Для мобильных устройств</a:t>
          </a:r>
        </a:p>
        <a:p>
          <a:pPr marL="0" lvl="0" indent="0" algn="l" defTabSz="711200">
            <a:lnSpc>
              <a:spcPct val="90000"/>
            </a:lnSpc>
            <a:spcBef>
              <a:spcPct val="0"/>
            </a:spcBef>
            <a:spcAft>
              <a:spcPct val="35000"/>
            </a:spcAft>
            <a:buNone/>
          </a:pPr>
          <a:r>
            <a:rPr lang="ru-RU" sz="1600" kern="1200" dirty="0"/>
            <a:t>В облако</a:t>
          </a:r>
        </a:p>
      </dsp:txBody>
      <dsp:txXfrm>
        <a:off x="10193689" y="1616164"/>
        <a:ext cx="1412501" cy="2275170"/>
      </dsp:txXfrm>
    </dsp:sp>
  </dsp:spTree>
</dsp:drawing>
</file>

<file path=ppt/diagrams/layout1.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a:extLst>
              <a:ext uri="{FF2B5EF4-FFF2-40B4-BE49-F238E27FC236}">
                <a16:creationId xmlns:a16="http://schemas.microsoft.com/office/drawing/2014/main" id="{E7ABD696-5346-4ABC-8FDC-AD3F16564E2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a:extLst>
              <a:ext uri="{FF2B5EF4-FFF2-40B4-BE49-F238E27FC236}">
                <a16:creationId xmlns:a16="http://schemas.microsoft.com/office/drawing/2014/main" id="{8A479ED9-7689-40A1-9ABE-1F1BB7CA8DD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A7021FB-2108-4021-B9BE-76FD88F1B4C8}" type="datetimeFigureOut">
              <a:rPr lang="ru-RU" smtClean="0"/>
              <a:t>30.03.2026</a:t>
            </a:fld>
            <a:endParaRPr lang="ru-RU"/>
          </a:p>
        </p:txBody>
      </p:sp>
      <p:sp>
        <p:nvSpPr>
          <p:cNvPr id="4" name="Нижний колонтитул 3">
            <a:extLst>
              <a:ext uri="{FF2B5EF4-FFF2-40B4-BE49-F238E27FC236}">
                <a16:creationId xmlns:a16="http://schemas.microsoft.com/office/drawing/2014/main" id="{BE4692CB-B264-4C99-87B0-134B05A09E8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a:extLst>
              <a:ext uri="{FF2B5EF4-FFF2-40B4-BE49-F238E27FC236}">
                <a16:creationId xmlns:a16="http://schemas.microsoft.com/office/drawing/2014/main" id="{3D156439-0791-4B86-8A9C-70BA2431F04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48C6335-FBFE-4F77-8DB9-535FAC798D08}" type="slidenum">
              <a:rPr lang="ru-RU" smtClean="0"/>
              <a:t>‹#›</a:t>
            </a:fld>
            <a:endParaRPr lang="ru-RU"/>
          </a:p>
        </p:txBody>
      </p:sp>
    </p:spTree>
    <p:extLst>
      <p:ext uri="{BB962C8B-B14F-4D97-AF65-F5344CB8AC3E}">
        <p14:creationId xmlns:p14="http://schemas.microsoft.com/office/powerpoint/2010/main" val="25130941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856415-A7D9-4AE1-AC5A-8970E64878C2}" type="datetimeFigureOut">
              <a:rPr lang="en-US" smtClean="0"/>
              <a:t>3/30/2026</a:t>
            </a:fld>
            <a:endParaRPr lang="en-US"/>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5ACDBE-919B-43D0-85ED-8DDEE95A26F5}" type="slidenum">
              <a:rPr lang="en-US" smtClean="0"/>
              <a:t>‹#›</a:t>
            </a:fld>
            <a:endParaRPr lang="en-US"/>
          </a:p>
        </p:txBody>
      </p:sp>
    </p:spTree>
    <p:extLst>
      <p:ext uri="{BB962C8B-B14F-4D97-AF65-F5344CB8AC3E}">
        <p14:creationId xmlns:p14="http://schemas.microsoft.com/office/powerpoint/2010/main" val="40479132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7099A35-38A0-43E2-8DEB-034402D56FA5}"/>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4F48EB48-9832-4345-AFBB-A5FA823B7A4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6EB01D38-0842-4750-8C65-4EC7F185F406}"/>
              </a:ext>
            </a:extLst>
          </p:cNvPr>
          <p:cNvSpPr>
            <a:spLocks noGrp="1"/>
          </p:cNvSpPr>
          <p:nvPr>
            <p:ph type="dt" sz="half" idx="10"/>
          </p:nvPr>
        </p:nvSpPr>
        <p:spPr/>
        <p:txBody>
          <a:bodyPr/>
          <a:lstStyle/>
          <a:p>
            <a:fld id="{FC11F0FD-77A1-4403-AFBA-EEA128B8CF7A}" type="datetimeFigureOut">
              <a:rPr lang="ru-RU" smtClean="0"/>
              <a:t>30.03.2026</a:t>
            </a:fld>
            <a:endParaRPr lang="ru-RU"/>
          </a:p>
        </p:txBody>
      </p:sp>
      <p:sp>
        <p:nvSpPr>
          <p:cNvPr id="5" name="Нижний колонтитул 4">
            <a:extLst>
              <a:ext uri="{FF2B5EF4-FFF2-40B4-BE49-F238E27FC236}">
                <a16:creationId xmlns:a16="http://schemas.microsoft.com/office/drawing/2014/main" id="{79D17976-5F2A-4612-ABF2-AA320FAC5645}"/>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FC965407-CDE8-4C38-86F8-688CF43379F8}"/>
              </a:ext>
            </a:extLst>
          </p:cNvPr>
          <p:cNvSpPr>
            <a:spLocks noGrp="1"/>
          </p:cNvSpPr>
          <p:nvPr>
            <p:ph type="sldNum" sz="quarter" idx="12"/>
          </p:nvPr>
        </p:nvSpPr>
        <p:spPr/>
        <p:txBody>
          <a:bodyPr/>
          <a:lstStyle/>
          <a:p>
            <a:fld id="{1526DB69-3FAD-4909-9CFE-531C246A1D6F}" type="slidenum">
              <a:rPr lang="ru-RU" smtClean="0"/>
              <a:t>‹#›</a:t>
            </a:fld>
            <a:endParaRPr lang="ru-RU"/>
          </a:p>
        </p:txBody>
      </p:sp>
    </p:spTree>
    <p:extLst>
      <p:ext uri="{BB962C8B-B14F-4D97-AF65-F5344CB8AC3E}">
        <p14:creationId xmlns:p14="http://schemas.microsoft.com/office/powerpoint/2010/main" val="4752153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4534235-C67C-41D1-8F70-BFD6A8605746}"/>
              </a:ext>
            </a:extLst>
          </p:cNvPr>
          <p:cNvSpPr>
            <a:spLocks noGrp="1"/>
          </p:cNvSpPr>
          <p:nvPr>
            <p:ph type="title"/>
          </p:nvPr>
        </p:nvSpPr>
        <p:spPr/>
        <p:txBody>
          <a:bodyPr/>
          <a:lstStyle/>
          <a:p>
            <a:r>
              <a:rPr lang="ru-RU" dirty="0"/>
              <a:t>Образец заголовка</a:t>
            </a:r>
          </a:p>
        </p:txBody>
      </p:sp>
      <p:sp>
        <p:nvSpPr>
          <p:cNvPr id="3" name="Объект 2">
            <a:extLst>
              <a:ext uri="{FF2B5EF4-FFF2-40B4-BE49-F238E27FC236}">
                <a16:creationId xmlns:a16="http://schemas.microsoft.com/office/drawing/2014/main" id="{6ED341CB-1179-4953-954B-9DD38FE631C7}"/>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48CA078B-DF5E-4B47-8421-5D099ED0A849}"/>
              </a:ext>
            </a:extLst>
          </p:cNvPr>
          <p:cNvSpPr>
            <a:spLocks noGrp="1"/>
          </p:cNvSpPr>
          <p:nvPr>
            <p:ph type="dt" sz="half" idx="10"/>
          </p:nvPr>
        </p:nvSpPr>
        <p:spPr/>
        <p:txBody>
          <a:bodyPr/>
          <a:lstStyle/>
          <a:p>
            <a:fld id="{FC11F0FD-77A1-4403-AFBA-EEA128B8CF7A}" type="datetimeFigureOut">
              <a:rPr lang="ru-RU" smtClean="0"/>
              <a:t>30.03.2026</a:t>
            </a:fld>
            <a:endParaRPr lang="ru-RU"/>
          </a:p>
        </p:txBody>
      </p:sp>
      <p:sp>
        <p:nvSpPr>
          <p:cNvPr id="5" name="Нижний колонтитул 4">
            <a:extLst>
              <a:ext uri="{FF2B5EF4-FFF2-40B4-BE49-F238E27FC236}">
                <a16:creationId xmlns:a16="http://schemas.microsoft.com/office/drawing/2014/main" id="{BA910998-E203-4E6B-BE3F-A955101437D9}"/>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97CD6FA7-A731-401D-A23F-BB4CFCC53DBE}"/>
              </a:ext>
            </a:extLst>
          </p:cNvPr>
          <p:cNvSpPr>
            <a:spLocks noGrp="1"/>
          </p:cNvSpPr>
          <p:nvPr>
            <p:ph type="sldNum" sz="quarter" idx="12"/>
          </p:nvPr>
        </p:nvSpPr>
        <p:spPr/>
        <p:txBody>
          <a:bodyPr/>
          <a:lstStyle/>
          <a:p>
            <a:fld id="{1526DB69-3FAD-4909-9CFE-531C246A1D6F}" type="slidenum">
              <a:rPr lang="ru-RU" smtClean="0"/>
              <a:t>‹#›</a:t>
            </a:fld>
            <a:endParaRPr lang="ru-RU"/>
          </a:p>
        </p:txBody>
      </p:sp>
    </p:spTree>
    <p:extLst>
      <p:ext uri="{BB962C8B-B14F-4D97-AF65-F5344CB8AC3E}">
        <p14:creationId xmlns:p14="http://schemas.microsoft.com/office/powerpoint/2010/main" val="4840141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AC9E51F-0C1D-43CB-8FDE-B9699387B5E9}"/>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E95E352C-E9D9-487A-93ED-5EB60D93060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8B8C6CA8-DD7C-41DB-8839-2F699C4D7859}"/>
              </a:ext>
            </a:extLst>
          </p:cNvPr>
          <p:cNvSpPr>
            <a:spLocks noGrp="1"/>
          </p:cNvSpPr>
          <p:nvPr>
            <p:ph type="dt" sz="half" idx="10"/>
          </p:nvPr>
        </p:nvSpPr>
        <p:spPr/>
        <p:txBody>
          <a:bodyPr/>
          <a:lstStyle/>
          <a:p>
            <a:fld id="{FC11F0FD-77A1-4403-AFBA-EEA128B8CF7A}" type="datetimeFigureOut">
              <a:rPr lang="ru-RU" smtClean="0"/>
              <a:t>30.03.2026</a:t>
            </a:fld>
            <a:endParaRPr lang="ru-RU"/>
          </a:p>
        </p:txBody>
      </p:sp>
      <p:sp>
        <p:nvSpPr>
          <p:cNvPr id="5" name="Нижний колонтитул 4">
            <a:extLst>
              <a:ext uri="{FF2B5EF4-FFF2-40B4-BE49-F238E27FC236}">
                <a16:creationId xmlns:a16="http://schemas.microsoft.com/office/drawing/2014/main" id="{33F0CC5F-3D0D-459A-B4BB-B179A1D72DB9}"/>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7DD8AE67-DED8-4172-A78E-753CE84DCD9B}"/>
              </a:ext>
            </a:extLst>
          </p:cNvPr>
          <p:cNvSpPr>
            <a:spLocks noGrp="1"/>
          </p:cNvSpPr>
          <p:nvPr>
            <p:ph type="sldNum" sz="quarter" idx="12"/>
          </p:nvPr>
        </p:nvSpPr>
        <p:spPr/>
        <p:txBody>
          <a:bodyPr/>
          <a:lstStyle/>
          <a:p>
            <a:fld id="{1526DB69-3FAD-4909-9CFE-531C246A1D6F}" type="slidenum">
              <a:rPr lang="ru-RU" smtClean="0"/>
              <a:t>‹#›</a:t>
            </a:fld>
            <a:endParaRPr lang="ru-RU"/>
          </a:p>
        </p:txBody>
      </p:sp>
    </p:spTree>
    <p:extLst>
      <p:ext uri="{BB962C8B-B14F-4D97-AF65-F5344CB8AC3E}">
        <p14:creationId xmlns:p14="http://schemas.microsoft.com/office/powerpoint/2010/main" val="31286706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27C9A6D-A480-463D-90B9-65A207F6C138}"/>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A2EA38A8-1E40-40C3-9383-9FF09E3F8FD3}"/>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927C7978-7FD5-401D-A8BA-2A2B29DB2EF5}"/>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6EF90471-83F8-4BFE-8921-93DA615BB473}"/>
              </a:ext>
            </a:extLst>
          </p:cNvPr>
          <p:cNvSpPr>
            <a:spLocks noGrp="1"/>
          </p:cNvSpPr>
          <p:nvPr>
            <p:ph type="dt" sz="half" idx="10"/>
          </p:nvPr>
        </p:nvSpPr>
        <p:spPr/>
        <p:txBody>
          <a:bodyPr/>
          <a:lstStyle/>
          <a:p>
            <a:fld id="{FC11F0FD-77A1-4403-AFBA-EEA128B8CF7A}" type="datetimeFigureOut">
              <a:rPr lang="ru-RU" smtClean="0"/>
              <a:t>30.03.2026</a:t>
            </a:fld>
            <a:endParaRPr lang="ru-RU"/>
          </a:p>
        </p:txBody>
      </p:sp>
      <p:sp>
        <p:nvSpPr>
          <p:cNvPr id="6" name="Нижний колонтитул 5">
            <a:extLst>
              <a:ext uri="{FF2B5EF4-FFF2-40B4-BE49-F238E27FC236}">
                <a16:creationId xmlns:a16="http://schemas.microsoft.com/office/drawing/2014/main" id="{0C76F43C-074C-4FA1-81ED-7974D5ECB93D}"/>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911C18E4-AC7A-45AA-9172-D9E1A73FDB5E}"/>
              </a:ext>
            </a:extLst>
          </p:cNvPr>
          <p:cNvSpPr>
            <a:spLocks noGrp="1"/>
          </p:cNvSpPr>
          <p:nvPr>
            <p:ph type="sldNum" sz="quarter" idx="12"/>
          </p:nvPr>
        </p:nvSpPr>
        <p:spPr/>
        <p:txBody>
          <a:bodyPr/>
          <a:lstStyle/>
          <a:p>
            <a:fld id="{1526DB69-3FAD-4909-9CFE-531C246A1D6F}" type="slidenum">
              <a:rPr lang="ru-RU" smtClean="0"/>
              <a:t>‹#›</a:t>
            </a:fld>
            <a:endParaRPr lang="ru-RU"/>
          </a:p>
        </p:txBody>
      </p:sp>
    </p:spTree>
    <p:extLst>
      <p:ext uri="{BB962C8B-B14F-4D97-AF65-F5344CB8AC3E}">
        <p14:creationId xmlns:p14="http://schemas.microsoft.com/office/powerpoint/2010/main" val="31487907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Сравнение">
    <p:spTree>
      <p:nvGrpSpPr>
        <p:cNvPr id="1" name=""/>
        <p:cNvGrpSpPr/>
        <p:nvPr/>
      </p:nvGrpSpPr>
      <p:grpSpPr>
        <a:xfrm>
          <a:off x="0" y="0"/>
          <a:ext cx="0" cy="0"/>
          <a:chOff x="0" y="0"/>
          <a:chExt cx="0" cy="0"/>
        </a:xfrm>
      </p:grpSpPr>
      <p:sp>
        <p:nvSpPr>
          <p:cNvPr id="3" name="Текст 2">
            <a:extLst>
              <a:ext uri="{FF2B5EF4-FFF2-40B4-BE49-F238E27FC236}">
                <a16:creationId xmlns:a16="http://schemas.microsoft.com/office/drawing/2014/main" id="{D05C3941-A4B5-4EF9-89C6-E913FF424E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E80DA813-D92C-42BF-A2C3-0D2FC10B4EB7}"/>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9F47AABC-BDD3-4F3D-A979-92942921BF2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BAA852C8-1230-49F1-BACC-9BD14EAC2748}"/>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C2FDEB09-E0DB-445D-B166-45826C59BC12}"/>
              </a:ext>
            </a:extLst>
          </p:cNvPr>
          <p:cNvSpPr>
            <a:spLocks noGrp="1"/>
          </p:cNvSpPr>
          <p:nvPr>
            <p:ph type="dt" sz="half" idx="10"/>
          </p:nvPr>
        </p:nvSpPr>
        <p:spPr/>
        <p:txBody>
          <a:bodyPr/>
          <a:lstStyle/>
          <a:p>
            <a:fld id="{FC11F0FD-77A1-4403-AFBA-EEA128B8CF7A}" type="datetimeFigureOut">
              <a:rPr lang="ru-RU" smtClean="0"/>
              <a:t>30.03.2026</a:t>
            </a:fld>
            <a:endParaRPr lang="ru-RU"/>
          </a:p>
        </p:txBody>
      </p:sp>
      <p:sp>
        <p:nvSpPr>
          <p:cNvPr id="8" name="Нижний колонтитул 7">
            <a:extLst>
              <a:ext uri="{FF2B5EF4-FFF2-40B4-BE49-F238E27FC236}">
                <a16:creationId xmlns:a16="http://schemas.microsoft.com/office/drawing/2014/main" id="{B51025B5-FCB5-4651-9163-49BFF963946B}"/>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659A9508-6905-41C4-973B-43FB88738D0F}"/>
              </a:ext>
            </a:extLst>
          </p:cNvPr>
          <p:cNvSpPr>
            <a:spLocks noGrp="1"/>
          </p:cNvSpPr>
          <p:nvPr>
            <p:ph type="sldNum" sz="quarter" idx="12"/>
          </p:nvPr>
        </p:nvSpPr>
        <p:spPr/>
        <p:txBody>
          <a:bodyPr/>
          <a:lstStyle/>
          <a:p>
            <a:fld id="{1526DB69-3FAD-4909-9CFE-531C246A1D6F}" type="slidenum">
              <a:rPr lang="ru-RU" smtClean="0"/>
              <a:t>‹#›</a:t>
            </a:fld>
            <a:endParaRPr lang="ru-RU"/>
          </a:p>
        </p:txBody>
      </p:sp>
      <p:sp>
        <p:nvSpPr>
          <p:cNvPr id="11" name="Заголовок 1">
            <a:extLst>
              <a:ext uri="{FF2B5EF4-FFF2-40B4-BE49-F238E27FC236}">
                <a16:creationId xmlns:a16="http://schemas.microsoft.com/office/drawing/2014/main" id="{251756C8-D18A-4E0E-9788-272029AF842D}"/>
              </a:ext>
            </a:extLst>
          </p:cNvPr>
          <p:cNvSpPr>
            <a:spLocks noGrp="1"/>
          </p:cNvSpPr>
          <p:nvPr>
            <p:ph type="title"/>
          </p:nvPr>
        </p:nvSpPr>
        <p:spPr>
          <a:xfrm>
            <a:off x="114300" y="68262"/>
            <a:ext cx="11087100" cy="1612901"/>
          </a:xfrm>
        </p:spPr>
        <p:txBody>
          <a:bodyPr/>
          <a:lstStyle/>
          <a:p>
            <a:r>
              <a:rPr lang="ru-RU" dirty="0"/>
              <a:t>Образец заголовка</a:t>
            </a:r>
          </a:p>
        </p:txBody>
      </p:sp>
    </p:spTree>
    <p:extLst>
      <p:ext uri="{BB962C8B-B14F-4D97-AF65-F5344CB8AC3E}">
        <p14:creationId xmlns:p14="http://schemas.microsoft.com/office/powerpoint/2010/main" val="21210000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BE8412D-9C88-4930-B29F-6C8A24864073}"/>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083401F9-BA8F-480E-85CB-6D56AADDA6DC}"/>
              </a:ext>
            </a:extLst>
          </p:cNvPr>
          <p:cNvSpPr>
            <a:spLocks noGrp="1"/>
          </p:cNvSpPr>
          <p:nvPr>
            <p:ph type="dt" sz="half" idx="10"/>
          </p:nvPr>
        </p:nvSpPr>
        <p:spPr/>
        <p:txBody>
          <a:bodyPr/>
          <a:lstStyle/>
          <a:p>
            <a:fld id="{FC11F0FD-77A1-4403-AFBA-EEA128B8CF7A}" type="datetimeFigureOut">
              <a:rPr lang="ru-RU" smtClean="0"/>
              <a:t>30.03.2026</a:t>
            </a:fld>
            <a:endParaRPr lang="ru-RU"/>
          </a:p>
        </p:txBody>
      </p:sp>
      <p:sp>
        <p:nvSpPr>
          <p:cNvPr id="4" name="Нижний колонтитул 3">
            <a:extLst>
              <a:ext uri="{FF2B5EF4-FFF2-40B4-BE49-F238E27FC236}">
                <a16:creationId xmlns:a16="http://schemas.microsoft.com/office/drawing/2014/main" id="{8A1B9C6D-B9A2-44F6-A4D8-E29F71002BC9}"/>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BC114DCD-5F27-4511-B8AC-5AD7F2A92A91}"/>
              </a:ext>
            </a:extLst>
          </p:cNvPr>
          <p:cNvSpPr>
            <a:spLocks noGrp="1"/>
          </p:cNvSpPr>
          <p:nvPr>
            <p:ph type="sldNum" sz="quarter" idx="12"/>
          </p:nvPr>
        </p:nvSpPr>
        <p:spPr/>
        <p:txBody>
          <a:bodyPr/>
          <a:lstStyle/>
          <a:p>
            <a:fld id="{1526DB69-3FAD-4909-9CFE-531C246A1D6F}" type="slidenum">
              <a:rPr lang="ru-RU" smtClean="0"/>
              <a:t>‹#›</a:t>
            </a:fld>
            <a:endParaRPr lang="ru-RU"/>
          </a:p>
        </p:txBody>
      </p:sp>
    </p:spTree>
    <p:extLst>
      <p:ext uri="{BB962C8B-B14F-4D97-AF65-F5344CB8AC3E}">
        <p14:creationId xmlns:p14="http://schemas.microsoft.com/office/powerpoint/2010/main" val="27015648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1CE66C11-EDF6-4003-AACA-D580C939BCD7}"/>
              </a:ext>
            </a:extLst>
          </p:cNvPr>
          <p:cNvSpPr>
            <a:spLocks noGrp="1"/>
          </p:cNvSpPr>
          <p:nvPr>
            <p:ph type="dt" sz="half" idx="10"/>
          </p:nvPr>
        </p:nvSpPr>
        <p:spPr/>
        <p:txBody>
          <a:bodyPr/>
          <a:lstStyle/>
          <a:p>
            <a:fld id="{FC11F0FD-77A1-4403-AFBA-EEA128B8CF7A}" type="datetimeFigureOut">
              <a:rPr lang="ru-RU" smtClean="0"/>
              <a:t>30.03.2026</a:t>
            </a:fld>
            <a:endParaRPr lang="ru-RU"/>
          </a:p>
        </p:txBody>
      </p:sp>
      <p:sp>
        <p:nvSpPr>
          <p:cNvPr id="3" name="Нижний колонтитул 2">
            <a:extLst>
              <a:ext uri="{FF2B5EF4-FFF2-40B4-BE49-F238E27FC236}">
                <a16:creationId xmlns:a16="http://schemas.microsoft.com/office/drawing/2014/main" id="{E0CBEDA0-1145-410B-AB2B-2C4FFCA82A2B}"/>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8C7FD0C4-96CD-4191-81A2-B7DFD3747715}"/>
              </a:ext>
            </a:extLst>
          </p:cNvPr>
          <p:cNvSpPr>
            <a:spLocks noGrp="1"/>
          </p:cNvSpPr>
          <p:nvPr>
            <p:ph type="sldNum" sz="quarter" idx="12"/>
          </p:nvPr>
        </p:nvSpPr>
        <p:spPr/>
        <p:txBody>
          <a:bodyPr/>
          <a:lstStyle/>
          <a:p>
            <a:fld id="{1526DB69-3FAD-4909-9CFE-531C246A1D6F}" type="slidenum">
              <a:rPr lang="ru-RU" smtClean="0"/>
              <a:t>‹#›</a:t>
            </a:fld>
            <a:endParaRPr lang="ru-RU"/>
          </a:p>
        </p:txBody>
      </p:sp>
    </p:spTree>
    <p:extLst>
      <p:ext uri="{BB962C8B-B14F-4D97-AF65-F5344CB8AC3E}">
        <p14:creationId xmlns:p14="http://schemas.microsoft.com/office/powerpoint/2010/main" val="1032232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DEFAUL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02685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91326D2-B18B-4CA9-A140-DAD7680A9106}"/>
              </a:ext>
            </a:extLst>
          </p:cNvPr>
          <p:cNvSpPr>
            <a:spLocks noGrp="1"/>
          </p:cNvSpPr>
          <p:nvPr>
            <p:ph type="title"/>
          </p:nvPr>
        </p:nvSpPr>
        <p:spPr>
          <a:xfrm>
            <a:off x="114300" y="68262"/>
            <a:ext cx="11010900" cy="1646238"/>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51F5711A-AE3C-43F5-A0C4-2F34205450A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6A25F610-74B5-4DE7-BAC7-9199CE3776F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11F0FD-77A1-4403-AFBA-EEA128B8CF7A}" type="datetimeFigureOut">
              <a:rPr lang="ru-RU" smtClean="0"/>
              <a:t>30.03.2026</a:t>
            </a:fld>
            <a:endParaRPr lang="ru-RU"/>
          </a:p>
        </p:txBody>
      </p:sp>
      <p:sp>
        <p:nvSpPr>
          <p:cNvPr id="5" name="Нижний колонтитул 4">
            <a:extLst>
              <a:ext uri="{FF2B5EF4-FFF2-40B4-BE49-F238E27FC236}">
                <a16:creationId xmlns:a16="http://schemas.microsoft.com/office/drawing/2014/main" id="{8B4A1E51-E16C-439C-9391-07AA195ACFF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7FE5A961-A734-43F9-B2B7-BBC8BC80045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26DB69-3FAD-4909-9CFE-531C246A1D6F}" type="slidenum">
              <a:rPr lang="ru-RU" smtClean="0"/>
              <a:t>‹#›</a:t>
            </a:fld>
            <a:endParaRPr lang="ru-RU"/>
          </a:p>
        </p:txBody>
      </p:sp>
    </p:spTree>
    <p:extLst>
      <p:ext uri="{BB962C8B-B14F-4D97-AF65-F5344CB8AC3E}">
        <p14:creationId xmlns:p14="http://schemas.microsoft.com/office/powerpoint/2010/main" val="4713501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xStyles>
    <p:titleStyle>
      <a:lvl1pPr algn="l" defTabSz="914400" rtl="0" eaLnBrk="1" latinLnBrk="0" hangingPunct="1">
        <a:lnSpc>
          <a:spcPct val="90000"/>
        </a:lnSpc>
        <a:spcBef>
          <a:spcPct val="0"/>
        </a:spcBef>
        <a:buNone/>
        <a:defRPr sz="72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8.png"/><Relationship Id="rId1" Type="http://schemas.openxmlformats.org/officeDocument/2006/relationships/slideLayout" Target="../slideLayouts/slideLayout5.xml"/></Relationships>
</file>

<file path=ppt/slides/_rels/slide107.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5.xml"/></Relationships>
</file>

<file path=ppt/slides/_rels/slide108.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110.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120.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4.xml"/></Relationships>
</file>

<file path=ppt/slides/_rels/slide124.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4.xml"/></Relationships>
</file>

<file path=ppt/slides/_rels/slide129.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4.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4.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3" Type="http://schemas.openxmlformats.org/officeDocument/2006/relationships/diagramLayout" Target="../diagrams/layout8.xml"/><Relationship Id="rId7" Type="http://schemas.openxmlformats.org/officeDocument/2006/relationships/image" Target="../media/image94.png"/><Relationship Id="rId2" Type="http://schemas.openxmlformats.org/officeDocument/2006/relationships/diagramData" Target="../diagrams/data8.xml"/><Relationship Id="rId1" Type="http://schemas.openxmlformats.org/officeDocument/2006/relationships/slideLayout" Target="../slideLayouts/slideLayout6.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39.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slideLayout" Target="../slideLayouts/slideLayout5.xml"/><Relationship Id="rId4" Type="http://schemas.openxmlformats.org/officeDocument/2006/relationships/image" Target="../media/image97.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140.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microsoft.com/office/2007/relationships/hdphoto" Target="../media/hdphoto1.wdp"/><Relationship Id="rId2" Type="http://schemas.openxmlformats.org/officeDocument/2006/relationships/hyperlink" Target="mailto:a@aborisov.me" TargetMode="External"/><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5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7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4.xml"/><Relationship Id="rId4" Type="http://schemas.openxmlformats.org/officeDocument/2006/relationships/image" Target="../media/image36.png"/></Relationships>
</file>

<file path=ppt/slides/_rels/slide7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2.png"/><Relationship Id="rId1" Type="http://schemas.openxmlformats.org/officeDocument/2006/relationships/slideLayout" Target="../slideLayouts/slideLayout4.xml"/><Relationship Id="rId5" Type="http://schemas.openxmlformats.org/officeDocument/2006/relationships/image" Target="../media/image44.png"/><Relationship Id="rId4" Type="http://schemas.openxmlformats.org/officeDocument/2006/relationships/image" Target="../media/image43.png"/></Relationships>
</file>

<file path=ppt/slides/_rels/slide7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4.xml"/><Relationship Id="rId4" Type="http://schemas.openxmlformats.org/officeDocument/2006/relationships/image" Target="../media/image49.png"/></Relationships>
</file>

<file path=ppt/slides/_rels/slide8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9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4.xml"/><Relationship Id="rId5" Type="http://schemas.openxmlformats.org/officeDocument/2006/relationships/image" Target="../media/image72.png"/><Relationship Id="rId4" Type="http://schemas.openxmlformats.org/officeDocument/2006/relationships/image" Target="../media/image7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116F7E3-7ECB-42A3-B08B-EB34E0E184CC}"/>
              </a:ext>
            </a:extLst>
          </p:cNvPr>
          <p:cNvSpPr>
            <a:spLocks noGrp="1"/>
          </p:cNvSpPr>
          <p:nvPr>
            <p:ph type="ctrTitle"/>
          </p:nvPr>
        </p:nvSpPr>
        <p:spPr/>
        <p:txBody>
          <a:bodyPr>
            <a:normAutofit fontScale="90000"/>
          </a:bodyPr>
          <a:lstStyle/>
          <a:p>
            <a:r>
              <a:rPr lang="en-US" b="1" dirty="0"/>
              <a:t>Excel: </a:t>
            </a:r>
            <a:r>
              <a:rPr lang="ru-RU" b="1" dirty="0"/>
              <a:t>сводные таблицы и преобразование данных с помощью </a:t>
            </a:r>
            <a:r>
              <a:rPr lang="en-US" b="1" dirty="0"/>
              <a:t>Power</a:t>
            </a:r>
            <a:r>
              <a:rPr lang="ru-RU" b="1" dirty="0"/>
              <a:t>-надстроек</a:t>
            </a:r>
            <a:endParaRPr lang="ru-RU" dirty="0"/>
          </a:p>
        </p:txBody>
      </p:sp>
      <p:sp>
        <p:nvSpPr>
          <p:cNvPr id="3" name="Подзаголовок 2">
            <a:extLst>
              <a:ext uri="{FF2B5EF4-FFF2-40B4-BE49-F238E27FC236}">
                <a16:creationId xmlns:a16="http://schemas.microsoft.com/office/drawing/2014/main" id="{B280CD9A-6C1F-4D4F-A1D5-946A6BC39066}"/>
              </a:ext>
            </a:extLst>
          </p:cNvPr>
          <p:cNvSpPr>
            <a:spLocks noGrp="1"/>
          </p:cNvSpPr>
          <p:nvPr>
            <p:ph type="subTitle" idx="1"/>
          </p:nvPr>
        </p:nvSpPr>
        <p:spPr/>
        <p:txBody>
          <a:bodyPr/>
          <a:lstStyle/>
          <a:p>
            <a:r>
              <a:rPr lang="ru-RU" dirty="0"/>
              <a:t>Борисов А.В.</a:t>
            </a:r>
          </a:p>
        </p:txBody>
      </p:sp>
      <p:pic>
        <p:nvPicPr>
          <p:cNvPr id="5" name="Picture 6">
            <a:extLst>
              <a:ext uri="{FF2B5EF4-FFF2-40B4-BE49-F238E27FC236}">
                <a16:creationId xmlns:a16="http://schemas.microsoft.com/office/drawing/2014/main" id="{35F76574-452F-4D61-8F08-754BDAC35EEC}"/>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877855" y="4629946"/>
            <a:ext cx="3491802" cy="1745901"/>
          </a:xfrm>
          <a:prstGeom prst="rect">
            <a:avLst/>
          </a:prstGeom>
          <a:noFill/>
          <a:extLst>
            <a:ext uri="{909E8E84-426E-40DD-AFC4-6F175D3DCCD1}">
              <a14:hiddenFill xmlns:a14="http://schemas.microsoft.com/office/drawing/2010/main">
                <a:solidFill>
                  <a:srgbClr val="FFFFFF"/>
                </a:solidFill>
              </a14:hiddenFill>
            </a:ext>
          </a:extLst>
        </p:spPr>
      </p:pic>
      <p:pic>
        <p:nvPicPr>
          <p:cNvPr id="6" name="Рисунок 5">
            <a:extLst>
              <a:ext uri="{FF2B5EF4-FFF2-40B4-BE49-F238E27FC236}">
                <a16:creationId xmlns:a16="http://schemas.microsoft.com/office/drawing/2014/main" id="{7826DB81-76C2-4E95-243B-422CF679C0A1}"/>
              </a:ext>
            </a:extLst>
          </p:cNvPr>
          <p:cNvPicPr>
            <a:picLocks noChangeAspect="1"/>
          </p:cNvPicPr>
          <p:nvPr/>
        </p:nvPicPr>
        <p:blipFill>
          <a:blip r:embed="rId3"/>
          <a:stretch>
            <a:fillRect/>
          </a:stretch>
        </p:blipFill>
        <p:spPr>
          <a:xfrm>
            <a:off x="7648853" y="4681457"/>
            <a:ext cx="2629267" cy="1152686"/>
          </a:xfrm>
          <a:prstGeom prst="rect">
            <a:avLst/>
          </a:prstGeom>
        </p:spPr>
      </p:pic>
    </p:spTree>
    <p:extLst>
      <p:ext uri="{BB962C8B-B14F-4D97-AF65-F5344CB8AC3E}">
        <p14:creationId xmlns:p14="http://schemas.microsoft.com/office/powerpoint/2010/main" val="11456354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6"/>
          <p:cNvSpPr/>
          <p:nvPr/>
        </p:nvSpPr>
        <p:spPr>
          <a:xfrm>
            <a:off x="731520" y="1584960"/>
            <a:ext cx="10728960" cy="4267200"/>
          </a:xfrm>
          <a:prstGeom prst="rect">
            <a:avLst/>
          </a:prstGeom>
          <a:noFill/>
          <a:ln/>
        </p:spPr>
        <p:txBody>
          <a:bodyPr wrap="square" rtlCol="0" anchor="ctr"/>
          <a:lstStyle/>
          <a:p>
            <a:endParaRPr lang="en-US" sz="1733" dirty="0"/>
          </a:p>
        </p:txBody>
      </p:sp>
      <p:sp>
        <p:nvSpPr>
          <p:cNvPr id="9" name="Заголовок 8">
            <a:extLst>
              <a:ext uri="{FF2B5EF4-FFF2-40B4-BE49-F238E27FC236}">
                <a16:creationId xmlns:a16="http://schemas.microsoft.com/office/drawing/2014/main" id="{79E4FC43-8C35-4320-4FC2-EABF95DED08C}"/>
              </a:ext>
            </a:extLst>
          </p:cNvPr>
          <p:cNvSpPr>
            <a:spLocks noGrp="1"/>
          </p:cNvSpPr>
          <p:nvPr>
            <p:ph type="title"/>
          </p:nvPr>
        </p:nvSpPr>
        <p:spPr>
          <a:xfrm>
            <a:off x="114300" y="68262"/>
            <a:ext cx="11010900" cy="1646238"/>
          </a:xfrm>
        </p:spPr>
        <p:txBody>
          <a:bodyPr>
            <a:normAutofit fontScale="90000"/>
          </a:bodyPr>
          <a:lstStyle/>
          <a:p>
            <a:r>
              <a:rPr lang="en-US" dirty="0" err="1"/>
              <a:t>Использование</a:t>
            </a:r>
            <a:r>
              <a:rPr lang="en-US" dirty="0"/>
              <a:t> </a:t>
            </a:r>
            <a:r>
              <a:rPr lang="en-US" dirty="0" err="1"/>
              <a:t>внешних</a:t>
            </a:r>
            <a:r>
              <a:rPr lang="en-US" dirty="0"/>
              <a:t> </a:t>
            </a:r>
            <a:r>
              <a:rPr lang="en-US" dirty="0" err="1"/>
              <a:t>запросов</a:t>
            </a:r>
            <a:r>
              <a:rPr lang="en-US" dirty="0"/>
              <a:t> </a:t>
            </a:r>
            <a:r>
              <a:rPr lang="en-US" dirty="0" err="1"/>
              <a:t>данных</a:t>
            </a:r>
            <a:endParaRPr lang="ru-RU" dirty="0"/>
          </a:p>
        </p:txBody>
      </p:sp>
      <p:sp>
        <p:nvSpPr>
          <p:cNvPr id="14" name="Объект 13">
            <a:extLst>
              <a:ext uri="{FF2B5EF4-FFF2-40B4-BE49-F238E27FC236}">
                <a16:creationId xmlns:a16="http://schemas.microsoft.com/office/drawing/2014/main" id="{96EBFC9F-F8C6-C648-F29F-58B00D34CFEA}"/>
              </a:ext>
            </a:extLst>
          </p:cNvPr>
          <p:cNvSpPr>
            <a:spLocks noGrp="1"/>
          </p:cNvSpPr>
          <p:nvPr>
            <p:ph idx="1"/>
          </p:nvPr>
        </p:nvSpPr>
        <p:spPr/>
        <p:txBody>
          <a:bodyPr>
            <a:normAutofit fontScale="92500" lnSpcReduction="20000"/>
          </a:bodyPr>
          <a:lstStyle/>
          <a:p>
            <a:r>
              <a:rPr lang="en-US" sz="3200" b="1" dirty="0">
                <a:solidFill>
                  <a:srgbClr val="1E3763"/>
                </a:solidFill>
                <a:latin typeface="Calibri" pitchFamily="34" charset="0"/>
                <a:ea typeface="Calibri" pitchFamily="34" charset="-122"/>
                <a:cs typeface="Calibri" pitchFamily="34" charset="-120"/>
              </a:rPr>
              <a:t>Power Query — </a:t>
            </a:r>
            <a:r>
              <a:rPr lang="en-US" sz="3200" b="1" dirty="0" err="1">
                <a:solidFill>
                  <a:srgbClr val="1E3763"/>
                </a:solidFill>
                <a:latin typeface="Calibri" pitchFamily="34" charset="0"/>
                <a:ea typeface="Calibri" pitchFamily="34" charset="-122"/>
                <a:cs typeface="Calibri" pitchFamily="34" charset="-120"/>
              </a:rPr>
              <a:t>встроенный</a:t>
            </a:r>
            <a:r>
              <a:rPr lang="en-US" sz="3200" b="1" dirty="0">
                <a:solidFill>
                  <a:srgbClr val="1E3763"/>
                </a:solidFill>
                <a:latin typeface="Calibri" pitchFamily="34" charset="0"/>
                <a:ea typeface="Calibri" pitchFamily="34" charset="-122"/>
                <a:cs typeface="Calibri" pitchFamily="34" charset="-120"/>
              </a:rPr>
              <a:t> </a:t>
            </a:r>
            <a:r>
              <a:rPr lang="en-US" sz="3200" b="1" dirty="0" err="1">
                <a:solidFill>
                  <a:srgbClr val="1E3763"/>
                </a:solidFill>
                <a:latin typeface="Calibri" pitchFamily="34" charset="0"/>
                <a:ea typeface="Calibri" pitchFamily="34" charset="-122"/>
                <a:cs typeface="Calibri" pitchFamily="34" charset="-120"/>
              </a:rPr>
              <a:t>инструмент</a:t>
            </a:r>
            <a:r>
              <a:rPr lang="en-US" sz="3200" b="1" dirty="0">
                <a:solidFill>
                  <a:srgbClr val="1E3763"/>
                </a:solidFill>
                <a:latin typeface="Calibri" pitchFamily="34" charset="0"/>
                <a:ea typeface="Calibri" pitchFamily="34" charset="-122"/>
                <a:cs typeface="Calibri" pitchFamily="34" charset="-120"/>
              </a:rPr>
              <a:t> Excel </a:t>
            </a:r>
            <a:r>
              <a:rPr lang="en-US" sz="3200" b="1" dirty="0" err="1">
                <a:solidFill>
                  <a:srgbClr val="1E3763"/>
                </a:solidFill>
                <a:latin typeface="Calibri" pitchFamily="34" charset="0"/>
                <a:ea typeface="Calibri" pitchFamily="34" charset="-122"/>
                <a:cs typeface="Calibri" pitchFamily="34" charset="-120"/>
              </a:rPr>
              <a:t>для</a:t>
            </a:r>
            <a:r>
              <a:rPr lang="en-US" sz="3200" b="1" dirty="0">
                <a:solidFill>
                  <a:srgbClr val="1E3763"/>
                </a:solidFill>
                <a:latin typeface="Calibri" pitchFamily="34" charset="0"/>
                <a:ea typeface="Calibri" pitchFamily="34" charset="-122"/>
                <a:cs typeface="Calibri" pitchFamily="34" charset="-120"/>
              </a:rPr>
              <a:t> </a:t>
            </a:r>
            <a:r>
              <a:rPr lang="en-US" sz="3200" b="1" dirty="0" err="1">
                <a:solidFill>
                  <a:srgbClr val="1E3763"/>
                </a:solidFill>
                <a:latin typeface="Calibri" pitchFamily="34" charset="0"/>
                <a:ea typeface="Calibri" pitchFamily="34" charset="-122"/>
                <a:cs typeface="Calibri" pitchFamily="34" charset="-120"/>
              </a:rPr>
              <a:t>импорта</a:t>
            </a:r>
            <a:r>
              <a:rPr lang="en-US" sz="3200" b="1" dirty="0">
                <a:solidFill>
                  <a:srgbClr val="1E3763"/>
                </a:solidFill>
                <a:latin typeface="Calibri" pitchFamily="34" charset="0"/>
                <a:ea typeface="Calibri" pitchFamily="34" charset="-122"/>
                <a:cs typeface="Calibri" pitchFamily="34" charset="-120"/>
              </a:rPr>
              <a:t> и </a:t>
            </a:r>
            <a:r>
              <a:rPr lang="en-US" sz="3200" b="1" dirty="0" err="1">
                <a:solidFill>
                  <a:srgbClr val="1E3763"/>
                </a:solidFill>
                <a:latin typeface="Calibri" pitchFamily="34" charset="0"/>
                <a:ea typeface="Calibri" pitchFamily="34" charset="-122"/>
                <a:cs typeface="Calibri" pitchFamily="34" charset="-120"/>
              </a:rPr>
              <a:t>трансформации</a:t>
            </a:r>
            <a:r>
              <a:rPr lang="en-US" sz="3200" b="1" dirty="0">
                <a:solidFill>
                  <a:srgbClr val="1E3763"/>
                </a:solidFill>
                <a:latin typeface="Calibri" pitchFamily="34" charset="0"/>
                <a:ea typeface="Calibri" pitchFamily="34" charset="-122"/>
                <a:cs typeface="Calibri" pitchFamily="34" charset="-120"/>
              </a:rPr>
              <a:t> </a:t>
            </a:r>
            <a:r>
              <a:rPr lang="en-US" sz="3200" b="1" dirty="0" err="1">
                <a:solidFill>
                  <a:srgbClr val="1E3763"/>
                </a:solidFill>
                <a:latin typeface="Calibri" pitchFamily="34" charset="0"/>
                <a:ea typeface="Calibri" pitchFamily="34" charset="-122"/>
                <a:cs typeface="Calibri" pitchFamily="34" charset="-120"/>
              </a:rPr>
              <a:t>данных</a:t>
            </a:r>
            <a:endParaRPr lang="en-US" sz="3200" dirty="0"/>
          </a:p>
          <a:p>
            <a:endParaRPr lang="en-US" sz="3200" dirty="0"/>
          </a:p>
          <a:p>
            <a:pPr marL="457189" indent="-457189">
              <a:buSzPct val="100000"/>
              <a:buChar char="•"/>
            </a:pPr>
            <a:r>
              <a:rPr lang="en-US" sz="2800" dirty="0" err="1">
                <a:solidFill>
                  <a:srgbClr val="2D2D2D"/>
                </a:solidFill>
                <a:latin typeface="Calibri" pitchFamily="34" charset="0"/>
                <a:ea typeface="Calibri" pitchFamily="34" charset="-122"/>
                <a:cs typeface="Calibri" pitchFamily="34" charset="-120"/>
              </a:rPr>
              <a:t>Импорт</a:t>
            </a:r>
            <a:r>
              <a:rPr lang="en-US" sz="2800" dirty="0">
                <a:solidFill>
                  <a:srgbClr val="2D2D2D"/>
                </a:solidFill>
                <a:latin typeface="Calibri" pitchFamily="34" charset="0"/>
                <a:ea typeface="Calibri" pitchFamily="34" charset="-122"/>
                <a:cs typeface="Calibri" pitchFamily="34" charset="-120"/>
              </a:rPr>
              <a:t> </a:t>
            </a:r>
            <a:r>
              <a:rPr lang="en-US" sz="2800" dirty="0" err="1">
                <a:solidFill>
                  <a:srgbClr val="2D2D2D"/>
                </a:solidFill>
                <a:latin typeface="Calibri" pitchFamily="34" charset="0"/>
                <a:ea typeface="Calibri" pitchFamily="34" charset="-122"/>
                <a:cs typeface="Calibri" pitchFamily="34" charset="-120"/>
              </a:rPr>
              <a:t>данных</a:t>
            </a:r>
            <a:r>
              <a:rPr lang="en-US" sz="2800" dirty="0">
                <a:solidFill>
                  <a:srgbClr val="2D2D2D"/>
                </a:solidFill>
                <a:latin typeface="Calibri" pitchFamily="34" charset="0"/>
                <a:ea typeface="Calibri" pitchFamily="34" charset="-122"/>
                <a:cs typeface="Calibri" pitchFamily="34" charset="-120"/>
              </a:rPr>
              <a:t> </a:t>
            </a:r>
            <a:r>
              <a:rPr lang="en-US" sz="2800" dirty="0" err="1">
                <a:solidFill>
                  <a:srgbClr val="2D2D2D"/>
                </a:solidFill>
                <a:latin typeface="Calibri" pitchFamily="34" charset="0"/>
                <a:ea typeface="Calibri" pitchFamily="34" charset="-122"/>
                <a:cs typeface="Calibri" pitchFamily="34" charset="-120"/>
              </a:rPr>
              <a:t>из</a:t>
            </a:r>
            <a:r>
              <a:rPr lang="en-US" sz="2800" dirty="0">
                <a:solidFill>
                  <a:srgbClr val="2D2D2D"/>
                </a:solidFill>
                <a:latin typeface="Calibri" pitchFamily="34" charset="0"/>
                <a:ea typeface="Calibri" pitchFamily="34" charset="-122"/>
                <a:cs typeface="Calibri" pitchFamily="34" charset="-120"/>
              </a:rPr>
              <a:t> </a:t>
            </a:r>
            <a:r>
              <a:rPr lang="en-US" sz="2800" dirty="0" err="1">
                <a:solidFill>
                  <a:srgbClr val="2D2D2D"/>
                </a:solidFill>
                <a:latin typeface="Calibri" pitchFamily="34" charset="0"/>
                <a:ea typeface="Calibri" pitchFamily="34" charset="-122"/>
                <a:cs typeface="Calibri" pitchFamily="34" charset="-120"/>
              </a:rPr>
              <a:t>файлов</a:t>
            </a:r>
            <a:r>
              <a:rPr lang="en-US" sz="2800" dirty="0">
                <a:solidFill>
                  <a:srgbClr val="2D2D2D"/>
                </a:solidFill>
                <a:latin typeface="Calibri" pitchFamily="34" charset="0"/>
                <a:ea typeface="Calibri" pitchFamily="34" charset="-122"/>
                <a:cs typeface="Calibri" pitchFamily="34" charset="-120"/>
              </a:rPr>
              <a:t> (CSV, TXT, </a:t>
            </a:r>
            <a:r>
              <a:rPr lang="en-US" sz="2800" dirty="0" err="1">
                <a:solidFill>
                  <a:srgbClr val="2D2D2D"/>
                </a:solidFill>
                <a:latin typeface="Calibri" pitchFamily="34" charset="0"/>
                <a:ea typeface="Calibri" pitchFamily="34" charset="-122"/>
                <a:cs typeface="Calibri" pitchFamily="34" charset="-120"/>
              </a:rPr>
              <a:t>другие</a:t>
            </a:r>
            <a:r>
              <a:rPr lang="en-US" sz="2800" dirty="0">
                <a:solidFill>
                  <a:srgbClr val="2D2D2D"/>
                </a:solidFill>
                <a:latin typeface="Calibri" pitchFamily="34" charset="0"/>
                <a:ea typeface="Calibri" pitchFamily="34" charset="-122"/>
                <a:cs typeface="Calibri" pitchFamily="34" charset="-120"/>
              </a:rPr>
              <a:t> Excel-</a:t>
            </a:r>
            <a:r>
              <a:rPr lang="en-US" sz="2800" dirty="0" err="1">
                <a:solidFill>
                  <a:srgbClr val="2D2D2D"/>
                </a:solidFill>
                <a:latin typeface="Calibri" pitchFamily="34" charset="0"/>
                <a:ea typeface="Calibri" pitchFamily="34" charset="-122"/>
                <a:cs typeface="Calibri" pitchFamily="34" charset="-120"/>
              </a:rPr>
              <a:t>файлы</a:t>
            </a:r>
            <a:r>
              <a:rPr lang="en-US" sz="2800" dirty="0">
                <a:solidFill>
                  <a:srgbClr val="2D2D2D"/>
                </a:solidFill>
                <a:latin typeface="Calibri" pitchFamily="34" charset="0"/>
                <a:ea typeface="Calibri" pitchFamily="34" charset="-122"/>
                <a:cs typeface="Calibri" pitchFamily="34" charset="-120"/>
              </a:rPr>
              <a:t>)</a:t>
            </a:r>
            <a:endParaRPr lang="en-US" sz="3200" dirty="0"/>
          </a:p>
          <a:p>
            <a:pPr marL="457189" indent="-457189">
              <a:buSzPct val="100000"/>
              <a:buChar char="•"/>
            </a:pPr>
            <a:r>
              <a:rPr lang="en-US" sz="2800" dirty="0" err="1">
                <a:solidFill>
                  <a:srgbClr val="2D2D2D"/>
                </a:solidFill>
                <a:latin typeface="Calibri" pitchFamily="34" charset="0"/>
                <a:ea typeface="Calibri" pitchFamily="34" charset="-122"/>
                <a:cs typeface="Calibri" pitchFamily="34" charset="-120"/>
              </a:rPr>
              <a:t>Подключение</a:t>
            </a:r>
            <a:r>
              <a:rPr lang="en-US" sz="2800" dirty="0">
                <a:solidFill>
                  <a:srgbClr val="2D2D2D"/>
                </a:solidFill>
                <a:latin typeface="Calibri" pitchFamily="34" charset="0"/>
                <a:ea typeface="Calibri" pitchFamily="34" charset="-122"/>
                <a:cs typeface="Calibri" pitchFamily="34" charset="-120"/>
              </a:rPr>
              <a:t> к </a:t>
            </a:r>
            <a:r>
              <a:rPr lang="en-US" sz="2800" dirty="0" err="1">
                <a:solidFill>
                  <a:srgbClr val="2D2D2D"/>
                </a:solidFill>
                <a:latin typeface="Calibri" pitchFamily="34" charset="0"/>
                <a:ea typeface="Calibri" pitchFamily="34" charset="-122"/>
                <a:cs typeface="Calibri" pitchFamily="34" charset="-120"/>
              </a:rPr>
              <a:t>базам</a:t>
            </a:r>
            <a:r>
              <a:rPr lang="en-US" sz="2800" dirty="0">
                <a:solidFill>
                  <a:srgbClr val="2D2D2D"/>
                </a:solidFill>
                <a:latin typeface="Calibri" pitchFamily="34" charset="0"/>
                <a:ea typeface="Calibri" pitchFamily="34" charset="-122"/>
                <a:cs typeface="Calibri" pitchFamily="34" charset="-120"/>
              </a:rPr>
              <a:t> </a:t>
            </a:r>
            <a:r>
              <a:rPr lang="en-US" sz="2800" dirty="0" err="1">
                <a:solidFill>
                  <a:srgbClr val="2D2D2D"/>
                </a:solidFill>
                <a:latin typeface="Calibri" pitchFamily="34" charset="0"/>
                <a:ea typeface="Calibri" pitchFamily="34" charset="-122"/>
                <a:cs typeface="Calibri" pitchFamily="34" charset="-120"/>
              </a:rPr>
              <a:t>данных</a:t>
            </a:r>
            <a:r>
              <a:rPr lang="en-US" sz="2800" dirty="0">
                <a:solidFill>
                  <a:srgbClr val="2D2D2D"/>
                </a:solidFill>
                <a:latin typeface="Calibri" pitchFamily="34" charset="0"/>
                <a:ea typeface="Calibri" pitchFamily="34" charset="-122"/>
                <a:cs typeface="Calibri" pitchFamily="34" charset="-120"/>
              </a:rPr>
              <a:t> и </a:t>
            </a:r>
            <a:r>
              <a:rPr lang="en-US" sz="2800" dirty="0" err="1">
                <a:solidFill>
                  <a:srgbClr val="2D2D2D"/>
                </a:solidFill>
                <a:latin typeface="Calibri" pitchFamily="34" charset="0"/>
                <a:ea typeface="Calibri" pitchFamily="34" charset="-122"/>
                <a:cs typeface="Calibri" pitchFamily="34" charset="-120"/>
              </a:rPr>
              <a:t>веб-источникам</a:t>
            </a:r>
            <a:endParaRPr lang="en-US" sz="3200" dirty="0"/>
          </a:p>
          <a:p>
            <a:pPr marL="457189" indent="-457189">
              <a:buSzPct val="100000"/>
              <a:buChar char="•"/>
            </a:pPr>
            <a:r>
              <a:rPr lang="en-US" sz="2800" dirty="0" err="1">
                <a:solidFill>
                  <a:srgbClr val="2D2D2D"/>
                </a:solidFill>
                <a:latin typeface="Calibri" pitchFamily="34" charset="0"/>
                <a:ea typeface="Calibri" pitchFamily="34" charset="-122"/>
                <a:cs typeface="Calibri" pitchFamily="34" charset="-120"/>
              </a:rPr>
              <a:t>Автоматическое</a:t>
            </a:r>
            <a:r>
              <a:rPr lang="en-US" sz="2800" dirty="0">
                <a:solidFill>
                  <a:srgbClr val="2D2D2D"/>
                </a:solidFill>
                <a:latin typeface="Calibri" pitchFamily="34" charset="0"/>
                <a:ea typeface="Calibri" pitchFamily="34" charset="-122"/>
                <a:cs typeface="Calibri" pitchFamily="34" charset="-120"/>
              </a:rPr>
              <a:t> </a:t>
            </a:r>
            <a:r>
              <a:rPr lang="en-US" sz="2800" dirty="0" err="1">
                <a:solidFill>
                  <a:srgbClr val="2D2D2D"/>
                </a:solidFill>
                <a:latin typeface="Calibri" pitchFamily="34" charset="0"/>
                <a:ea typeface="Calibri" pitchFamily="34" charset="-122"/>
                <a:cs typeface="Calibri" pitchFamily="34" charset="-120"/>
              </a:rPr>
              <a:t>обновление</a:t>
            </a:r>
            <a:r>
              <a:rPr lang="en-US" sz="2800" dirty="0">
                <a:solidFill>
                  <a:srgbClr val="2D2D2D"/>
                </a:solidFill>
                <a:latin typeface="Calibri" pitchFamily="34" charset="0"/>
                <a:ea typeface="Calibri" pitchFamily="34" charset="-122"/>
                <a:cs typeface="Calibri" pitchFamily="34" charset="-120"/>
              </a:rPr>
              <a:t> </a:t>
            </a:r>
            <a:r>
              <a:rPr lang="en-US" sz="2800" dirty="0" err="1">
                <a:solidFill>
                  <a:srgbClr val="2D2D2D"/>
                </a:solidFill>
                <a:latin typeface="Calibri" pitchFamily="34" charset="0"/>
                <a:ea typeface="Calibri" pitchFamily="34" charset="-122"/>
                <a:cs typeface="Calibri" pitchFamily="34" charset="-120"/>
              </a:rPr>
              <a:t>данных</a:t>
            </a:r>
            <a:r>
              <a:rPr lang="en-US" sz="2800" dirty="0">
                <a:solidFill>
                  <a:srgbClr val="2D2D2D"/>
                </a:solidFill>
                <a:latin typeface="Calibri" pitchFamily="34" charset="0"/>
                <a:ea typeface="Calibri" pitchFamily="34" charset="-122"/>
                <a:cs typeface="Calibri" pitchFamily="34" charset="-120"/>
              </a:rPr>
              <a:t> </a:t>
            </a:r>
            <a:r>
              <a:rPr lang="en-US" sz="2800" dirty="0" err="1">
                <a:solidFill>
                  <a:srgbClr val="2D2D2D"/>
                </a:solidFill>
                <a:latin typeface="Calibri" pitchFamily="34" charset="0"/>
                <a:ea typeface="Calibri" pitchFamily="34" charset="-122"/>
                <a:cs typeface="Calibri" pitchFamily="34" charset="-120"/>
              </a:rPr>
              <a:t>по</a:t>
            </a:r>
            <a:r>
              <a:rPr lang="en-US" sz="2800" dirty="0">
                <a:solidFill>
                  <a:srgbClr val="2D2D2D"/>
                </a:solidFill>
                <a:latin typeface="Calibri" pitchFamily="34" charset="0"/>
                <a:ea typeface="Calibri" pitchFamily="34" charset="-122"/>
                <a:cs typeface="Calibri" pitchFamily="34" charset="-120"/>
              </a:rPr>
              <a:t> </a:t>
            </a:r>
            <a:r>
              <a:rPr lang="en-US" sz="2800" dirty="0" err="1">
                <a:solidFill>
                  <a:srgbClr val="2D2D2D"/>
                </a:solidFill>
                <a:latin typeface="Calibri" pitchFamily="34" charset="0"/>
                <a:ea typeface="Calibri" pitchFamily="34" charset="-122"/>
                <a:cs typeface="Calibri" pitchFamily="34" charset="-120"/>
              </a:rPr>
              <a:t>расписанию</a:t>
            </a:r>
            <a:endParaRPr lang="en-US" sz="3200" dirty="0"/>
          </a:p>
          <a:p>
            <a:pPr marL="457189" indent="-457189">
              <a:buSzPct val="100000"/>
              <a:buChar char="•"/>
            </a:pPr>
            <a:r>
              <a:rPr lang="en-US" sz="2800" dirty="0" err="1">
                <a:solidFill>
                  <a:srgbClr val="2D2D2D"/>
                </a:solidFill>
                <a:latin typeface="Calibri" pitchFamily="34" charset="0"/>
                <a:ea typeface="Calibri" pitchFamily="34" charset="-122"/>
                <a:cs typeface="Calibri" pitchFamily="34" charset="-120"/>
              </a:rPr>
              <a:t>Очистка</a:t>
            </a:r>
            <a:r>
              <a:rPr lang="en-US" sz="2800" dirty="0">
                <a:solidFill>
                  <a:srgbClr val="2D2D2D"/>
                </a:solidFill>
                <a:latin typeface="Calibri" pitchFamily="34" charset="0"/>
                <a:ea typeface="Calibri" pitchFamily="34" charset="-122"/>
                <a:cs typeface="Calibri" pitchFamily="34" charset="-120"/>
              </a:rPr>
              <a:t> и </a:t>
            </a:r>
            <a:r>
              <a:rPr lang="en-US" sz="2800" dirty="0" err="1">
                <a:solidFill>
                  <a:srgbClr val="2D2D2D"/>
                </a:solidFill>
                <a:latin typeface="Calibri" pitchFamily="34" charset="0"/>
                <a:ea typeface="Calibri" pitchFamily="34" charset="-122"/>
                <a:cs typeface="Calibri" pitchFamily="34" charset="-120"/>
              </a:rPr>
              <a:t>трансформация</a:t>
            </a:r>
            <a:r>
              <a:rPr lang="en-US" sz="2800" dirty="0">
                <a:solidFill>
                  <a:srgbClr val="2D2D2D"/>
                </a:solidFill>
                <a:latin typeface="Calibri" pitchFamily="34" charset="0"/>
                <a:ea typeface="Calibri" pitchFamily="34" charset="-122"/>
                <a:cs typeface="Calibri" pitchFamily="34" charset="-120"/>
              </a:rPr>
              <a:t> </a:t>
            </a:r>
            <a:r>
              <a:rPr lang="en-US" sz="2800" dirty="0" err="1">
                <a:solidFill>
                  <a:srgbClr val="2D2D2D"/>
                </a:solidFill>
                <a:latin typeface="Calibri" pitchFamily="34" charset="0"/>
                <a:ea typeface="Calibri" pitchFamily="34" charset="-122"/>
                <a:cs typeface="Calibri" pitchFamily="34" charset="-120"/>
              </a:rPr>
              <a:t>данных</a:t>
            </a:r>
            <a:r>
              <a:rPr lang="en-US" sz="2800" dirty="0">
                <a:solidFill>
                  <a:srgbClr val="2D2D2D"/>
                </a:solidFill>
                <a:latin typeface="Calibri" pitchFamily="34" charset="0"/>
                <a:ea typeface="Calibri" pitchFamily="34" charset="-122"/>
                <a:cs typeface="Calibri" pitchFamily="34" charset="-120"/>
              </a:rPr>
              <a:t> </a:t>
            </a:r>
            <a:r>
              <a:rPr lang="en-US" sz="2800" dirty="0" err="1">
                <a:solidFill>
                  <a:srgbClr val="2D2D2D"/>
                </a:solidFill>
                <a:latin typeface="Calibri" pitchFamily="34" charset="0"/>
                <a:ea typeface="Calibri" pitchFamily="34" charset="-122"/>
                <a:cs typeface="Calibri" pitchFamily="34" charset="-120"/>
              </a:rPr>
              <a:t>без</a:t>
            </a:r>
            <a:r>
              <a:rPr lang="en-US" sz="2800" dirty="0">
                <a:solidFill>
                  <a:srgbClr val="2D2D2D"/>
                </a:solidFill>
                <a:latin typeface="Calibri" pitchFamily="34" charset="0"/>
                <a:ea typeface="Calibri" pitchFamily="34" charset="-122"/>
                <a:cs typeface="Calibri" pitchFamily="34" charset="-120"/>
              </a:rPr>
              <a:t> </a:t>
            </a:r>
            <a:r>
              <a:rPr lang="en-US" sz="2800" dirty="0" err="1">
                <a:solidFill>
                  <a:srgbClr val="2D2D2D"/>
                </a:solidFill>
                <a:latin typeface="Calibri" pitchFamily="34" charset="0"/>
                <a:ea typeface="Calibri" pitchFamily="34" charset="-122"/>
                <a:cs typeface="Calibri" pitchFamily="34" charset="-120"/>
              </a:rPr>
              <a:t>формул</a:t>
            </a:r>
            <a:endParaRPr lang="en-US" sz="3200" dirty="0"/>
          </a:p>
          <a:p>
            <a:pPr marL="457189" indent="-457189">
              <a:buSzPct val="100000"/>
              <a:buChar char="•"/>
            </a:pPr>
            <a:r>
              <a:rPr lang="en-US" sz="2800" dirty="0" err="1">
                <a:solidFill>
                  <a:srgbClr val="2D2D2D"/>
                </a:solidFill>
                <a:latin typeface="Calibri" pitchFamily="34" charset="0"/>
                <a:ea typeface="Calibri" pitchFamily="34" charset="-122"/>
                <a:cs typeface="Calibri" pitchFamily="34" charset="-120"/>
              </a:rPr>
              <a:t>Объединение</a:t>
            </a:r>
            <a:r>
              <a:rPr lang="en-US" sz="2800" dirty="0">
                <a:solidFill>
                  <a:srgbClr val="2D2D2D"/>
                </a:solidFill>
                <a:latin typeface="Calibri" pitchFamily="34" charset="0"/>
                <a:ea typeface="Calibri" pitchFamily="34" charset="-122"/>
                <a:cs typeface="Calibri" pitchFamily="34" charset="-120"/>
              </a:rPr>
              <a:t> </a:t>
            </a:r>
            <a:r>
              <a:rPr lang="en-US" sz="2800" dirty="0" err="1">
                <a:solidFill>
                  <a:srgbClr val="2D2D2D"/>
                </a:solidFill>
                <a:latin typeface="Calibri" pitchFamily="34" charset="0"/>
                <a:ea typeface="Calibri" pitchFamily="34" charset="-122"/>
                <a:cs typeface="Calibri" pitchFamily="34" charset="-120"/>
              </a:rPr>
              <a:t>данных</a:t>
            </a:r>
            <a:r>
              <a:rPr lang="en-US" sz="2800" dirty="0">
                <a:solidFill>
                  <a:srgbClr val="2D2D2D"/>
                </a:solidFill>
                <a:latin typeface="Calibri" pitchFamily="34" charset="0"/>
                <a:ea typeface="Calibri" pitchFamily="34" charset="-122"/>
                <a:cs typeface="Calibri" pitchFamily="34" charset="-120"/>
              </a:rPr>
              <a:t> </a:t>
            </a:r>
            <a:r>
              <a:rPr lang="en-US" sz="2800" dirty="0" err="1">
                <a:solidFill>
                  <a:srgbClr val="2D2D2D"/>
                </a:solidFill>
                <a:latin typeface="Calibri" pitchFamily="34" charset="0"/>
                <a:ea typeface="Calibri" pitchFamily="34" charset="-122"/>
                <a:cs typeface="Calibri" pitchFamily="34" charset="-120"/>
              </a:rPr>
              <a:t>из</a:t>
            </a:r>
            <a:r>
              <a:rPr lang="en-US" sz="2800" dirty="0">
                <a:solidFill>
                  <a:srgbClr val="2D2D2D"/>
                </a:solidFill>
                <a:latin typeface="Calibri" pitchFamily="34" charset="0"/>
                <a:ea typeface="Calibri" pitchFamily="34" charset="-122"/>
                <a:cs typeface="Calibri" pitchFamily="34" charset="-120"/>
              </a:rPr>
              <a:t> </a:t>
            </a:r>
            <a:r>
              <a:rPr lang="en-US" sz="2800" dirty="0" err="1">
                <a:solidFill>
                  <a:srgbClr val="2D2D2D"/>
                </a:solidFill>
                <a:latin typeface="Calibri" pitchFamily="34" charset="0"/>
                <a:ea typeface="Calibri" pitchFamily="34" charset="-122"/>
                <a:cs typeface="Calibri" pitchFamily="34" charset="-120"/>
              </a:rPr>
              <a:t>нескольких</a:t>
            </a:r>
            <a:r>
              <a:rPr lang="en-US" sz="2800" dirty="0">
                <a:solidFill>
                  <a:srgbClr val="2D2D2D"/>
                </a:solidFill>
                <a:latin typeface="Calibri" pitchFamily="34" charset="0"/>
                <a:ea typeface="Calibri" pitchFamily="34" charset="-122"/>
                <a:cs typeface="Calibri" pitchFamily="34" charset="-120"/>
              </a:rPr>
              <a:t> </a:t>
            </a:r>
            <a:r>
              <a:rPr lang="en-US" sz="2800" dirty="0" err="1">
                <a:solidFill>
                  <a:srgbClr val="2D2D2D"/>
                </a:solidFill>
                <a:latin typeface="Calibri" pitchFamily="34" charset="0"/>
                <a:ea typeface="Calibri" pitchFamily="34" charset="-122"/>
                <a:cs typeface="Calibri" pitchFamily="34" charset="-120"/>
              </a:rPr>
              <a:t>источников</a:t>
            </a:r>
            <a:endParaRPr lang="en-US" sz="3200" dirty="0"/>
          </a:p>
          <a:p>
            <a:endParaRPr lang="en-US" sz="3200" dirty="0"/>
          </a:p>
          <a:p>
            <a:r>
              <a:rPr lang="en-US" sz="2800" b="1" dirty="0" err="1">
                <a:solidFill>
                  <a:srgbClr val="2E75B6"/>
                </a:solidFill>
                <a:latin typeface="Calibri" pitchFamily="34" charset="0"/>
                <a:ea typeface="Calibri" pitchFamily="34" charset="-122"/>
                <a:cs typeface="Calibri" pitchFamily="34" charset="-120"/>
              </a:rPr>
              <a:t>Вкладка</a:t>
            </a:r>
            <a:r>
              <a:rPr lang="en-US" sz="2800" b="1" dirty="0">
                <a:solidFill>
                  <a:srgbClr val="2E75B6"/>
                </a:solidFill>
                <a:latin typeface="Calibri" pitchFamily="34" charset="0"/>
                <a:ea typeface="Calibri" pitchFamily="34" charset="-122"/>
                <a:cs typeface="Calibri" pitchFamily="34" charset="-120"/>
              </a:rPr>
              <a:t> «</a:t>
            </a:r>
            <a:r>
              <a:rPr lang="en-US" sz="2800" b="1" dirty="0" err="1">
                <a:solidFill>
                  <a:srgbClr val="2E75B6"/>
                </a:solidFill>
                <a:latin typeface="Calibri" pitchFamily="34" charset="0"/>
                <a:ea typeface="Calibri" pitchFamily="34" charset="-122"/>
                <a:cs typeface="Calibri" pitchFamily="34" charset="-120"/>
              </a:rPr>
              <a:t>Данные</a:t>
            </a:r>
            <a:r>
              <a:rPr lang="en-US" sz="2800" b="1" dirty="0">
                <a:solidFill>
                  <a:srgbClr val="2E75B6"/>
                </a:solidFill>
                <a:latin typeface="Calibri" pitchFamily="34" charset="0"/>
                <a:ea typeface="Calibri" pitchFamily="34" charset="-122"/>
                <a:cs typeface="Calibri" pitchFamily="34" charset="-120"/>
              </a:rPr>
              <a:t>» → «</a:t>
            </a:r>
            <a:r>
              <a:rPr lang="en-US" sz="2800" b="1" dirty="0" err="1">
                <a:solidFill>
                  <a:srgbClr val="2E75B6"/>
                </a:solidFill>
                <a:latin typeface="Calibri" pitchFamily="34" charset="0"/>
                <a:ea typeface="Calibri" pitchFamily="34" charset="-122"/>
                <a:cs typeface="Calibri" pitchFamily="34" charset="-120"/>
              </a:rPr>
              <a:t>Получить</a:t>
            </a:r>
            <a:r>
              <a:rPr lang="en-US" sz="2800" b="1" dirty="0">
                <a:solidFill>
                  <a:srgbClr val="2E75B6"/>
                </a:solidFill>
                <a:latin typeface="Calibri" pitchFamily="34" charset="0"/>
                <a:ea typeface="Calibri" pitchFamily="34" charset="-122"/>
                <a:cs typeface="Calibri" pitchFamily="34" charset="-120"/>
              </a:rPr>
              <a:t> </a:t>
            </a:r>
            <a:r>
              <a:rPr lang="en-US" sz="2800" b="1" dirty="0" err="1">
                <a:solidFill>
                  <a:srgbClr val="2E75B6"/>
                </a:solidFill>
                <a:latin typeface="Calibri" pitchFamily="34" charset="0"/>
                <a:ea typeface="Calibri" pitchFamily="34" charset="-122"/>
                <a:cs typeface="Calibri" pitchFamily="34" charset="-120"/>
              </a:rPr>
              <a:t>данные</a:t>
            </a:r>
            <a:r>
              <a:rPr lang="en-US" sz="2800" b="1" dirty="0">
                <a:solidFill>
                  <a:srgbClr val="2E75B6"/>
                </a:solidFill>
                <a:latin typeface="Calibri" pitchFamily="34" charset="0"/>
                <a:ea typeface="Calibri" pitchFamily="34" charset="-122"/>
                <a:cs typeface="Calibri" pitchFamily="34" charset="-120"/>
              </a:rPr>
              <a:t>» → </a:t>
            </a:r>
            <a:r>
              <a:rPr lang="en-US" sz="2800" b="1" dirty="0" err="1">
                <a:solidFill>
                  <a:srgbClr val="2E75B6"/>
                </a:solidFill>
                <a:latin typeface="Calibri" pitchFamily="34" charset="0"/>
                <a:ea typeface="Calibri" pitchFamily="34" charset="-122"/>
                <a:cs typeface="Calibri" pitchFamily="34" charset="-120"/>
              </a:rPr>
              <a:t>выбор</a:t>
            </a:r>
            <a:r>
              <a:rPr lang="en-US" sz="2800" b="1" dirty="0">
                <a:solidFill>
                  <a:srgbClr val="2E75B6"/>
                </a:solidFill>
                <a:latin typeface="Calibri" pitchFamily="34" charset="0"/>
                <a:ea typeface="Calibri" pitchFamily="34" charset="-122"/>
                <a:cs typeface="Calibri" pitchFamily="34" charset="-120"/>
              </a:rPr>
              <a:t> </a:t>
            </a:r>
            <a:r>
              <a:rPr lang="en-US" sz="2800" b="1" dirty="0" err="1">
                <a:solidFill>
                  <a:srgbClr val="2E75B6"/>
                </a:solidFill>
                <a:latin typeface="Calibri" pitchFamily="34" charset="0"/>
                <a:ea typeface="Calibri" pitchFamily="34" charset="-122"/>
                <a:cs typeface="Calibri" pitchFamily="34" charset="-120"/>
              </a:rPr>
              <a:t>источника</a:t>
            </a:r>
            <a:endParaRPr lang="en-US" sz="3200" dirty="0"/>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29FD4BA-AC22-4027-A4ED-05008166ABD2}"/>
              </a:ext>
            </a:extLst>
          </p:cNvPr>
          <p:cNvSpPr>
            <a:spLocks noGrp="1"/>
          </p:cNvSpPr>
          <p:nvPr>
            <p:ph type="title"/>
          </p:nvPr>
        </p:nvSpPr>
        <p:spPr/>
        <p:txBody>
          <a:bodyPr>
            <a:normAutofit fontScale="90000"/>
          </a:bodyPr>
          <a:lstStyle/>
          <a:p>
            <a:r>
              <a:rPr lang="ru-RU" dirty="0"/>
              <a:t>Объединение запросов.</a:t>
            </a:r>
            <a:br>
              <a:rPr lang="ru-RU" dirty="0"/>
            </a:br>
            <a:r>
              <a:rPr lang="ru-RU" dirty="0" err="1"/>
              <a:t>Джойн</a:t>
            </a:r>
            <a:endParaRPr lang="ru-RU" dirty="0"/>
          </a:p>
        </p:txBody>
      </p:sp>
      <p:pic>
        <p:nvPicPr>
          <p:cNvPr id="5" name="Объект 4"/>
          <p:cNvPicPr>
            <a:picLocks noGrp="1" noChangeAspect="1"/>
          </p:cNvPicPr>
          <p:nvPr>
            <p:ph sz="half" idx="1"/>
          </p:nvPr>
        </p:nvPicPr>
        <p:blipFill>
          <a:blip r:embed="rId2"/>
          <a:stretch>
            <a:fillRect/>
          </a:stretch>
        </p:blipFill>
        <p:spPr>
          <a:xfrm>
            <a:off x="280416" y="2184066"/>
            <a:ext cx="4657019" cy="3649789"/>
          </a:xfrm>
          <a:prstGeom prst="rect">
            <a:avLst/>
          </a:prstGeom>
        </p:spPr>
      </p:pic>
      <p:pic>
        <p:nvPicPr>
          <p:cNvPr id="6" name="Объект 5"/>
          <p:cNvPicPr>
            <a:picLocks noGrp="1" noChangeAspect="1"/>
          </p:cNvPicPr>
          <p:nvPr>
            <p:ph sz="half" idx="2"/>
          </p:nvPr>
        </p:nvPicPr>
        <p:blipFill>
          <a:blip r:embed="rId3"/>
          <a:stretch>
            <a:fillRect/>
          </a:stretch>
        </p:blipFill>
        <p:spPr>
          <a:xfrm>
            <a:off x="6848856" y="3224632"/>
            <a:ext cx="5181600" cy="1110712"/>
          </a:xfrm>
          <a:prstGeom prst="rect">
            <a:avLst/>
          </a:prstGeom>
        </p:spPr>
      </p:pic>
      <p:sp>
        <p:nvSpPr>
          <p:cNvPr id="11" name="Знак ''плюс'' 10">
            <a:extLst>
              <a:ext uri="{FF2B5EF4-FFF2-40B4-BE49-F238E27FC236}">
                <a16:creationId xmlns:a16="http://schemas.microsoft.com/office/drawing/2014/main" id="{4B33AFC6-B180-421B-AF93-92229B3F87FC}"/>
              </a:ext>
            </a:extLst>
          </p:cNvPr>
          <p:cNvSpPr/>
          <p:nvPr/>
        </p:nvSpPr>
        <p:spPr>
          <a:xfrm>
            <a:off x="4937435" y="2836889"/>
            <a:ext cx="1759346" cy="1886198"/>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146351918"/>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normAutofit fontScale="90000"/>
          </a:bodyPr>
          <a:lstStyle/>
          <a:p>
            <a:r>
              <a:rPr lang="ru-RU" dirty="0"/>
              <a:t>\3 Сложные запросы</a:t>
            </a:r>
            <a:br>
              <a:rPr lang="ru-RU" dirty="0"/>
            </a:br>
            <a:r>
              <a:rPr lang="ru-RU" dirty="0"/>
              <a:t>\</a:t>
            </a:r>
            <a:r>
              <a:rPr lang="en-US" dirty="0"/>
              <a:t>2 </a:t>
            </a:r>
            <a:r>
              <a:rPr lang="ru-RU" dirty="0"/>
              <a:t>Объединение запросов</a:t>
            </a:r>
            <a:r>
              <a:rPr lang="en-US" dirty="0"/>
              <a:t> </a:t>
            </a:r>
          </a:p>
        </p:txBody>
      </p:sp>
      <p:grpSp>
        <p:nvGrpSpPr>
          <p:cNvPr id="44" name="Группа 43"/>
          <p:cNvGrpSpPr/>
          <p:nvPr/>
        </p:nvGrpSpPr>
        <p:grpSpPr>
          <a:xfrm>
            <a:off x="402336" y="2538751"/>
            <a:ext cx="2615184" cy="1545336"/>
            <a:chOff x="402336" y="2249424"/>
            <a:chExt cx="2615184" cy="1545336"/>
          </a:xfrm>
        </p:grpSpPr>
        <p:sp>
          <p:nvSpPr>
            <p:cNvPr id="20" name="Полилиния 19"/>
            <p:cNvSpPr/>
            <p:nvPr/>
          </p:nvSpPr>
          <p:spPr>
            <a:xfrm>
              <a:off x="1472184" y="2466298"/>
              <a:ext cx="475488" cy="1111588"/>
            </a:xfrm>
            <a:custGeom>
              <a:avLst/>
              <a:gdLst>
                <a:gd name="connsiteX0" fmla="*/ 237744 w 475488"/>
                <a:gd name="connsiteY0" fmla="*/ 0 h 1111588"/>
                <a:gd name="connsiteX1" fmla="*/ 249179 w 475488"/>
                <a:gd name="connsiteY1" fmla="*/ 9435 h 1111588"/>
                <a:gd name="connsiteX2" fmla="*/ 475488 w 475488"/>
                <a:gd name="connsiteY2" fmla="*/ 555794 h 1111588"/>
                <a:gd name="connsiteX3" fmla="*/ 249179 w 475488"/>
                <a:gd name="connsiteY3" fmla="*/ 1102153 h 1111588"/>
                <a:gd name="connsiteX4" fmla="*/ 237744 w 475488"/>
                <a:gd name="connsiteY4" fmla="*/ 1111588 h 1111588"/>
                <a:gd name="connsiteX5" fmla="*/ 226309 w 475488"/>
                <a:gd name="connsiteY5" fmla="*/ 1102153 h 1111588"/>
                <a:gd name="connsiteX6" fmla="*/ 0 w 475488"/>
                <a:gd name="connsiteY6" fmla="*/ 555794 h 1111588"/>
                <a:gd name="connsiteX7" fmla="*/ 226309 w 475488"/>
                <a:gd name="connsiteY7" fmla="*/ 9435 h 1111588"/>
                <a:gd name="connsiteX8" fmla="*/ 237744 w 475488"/>
                <a:gd name="connsiteY8" fmla="*/ 0 h 1111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488" h="1111588">
                  <a:moveTo>
                    <a:pt x="237744" y="0"/>
                  </a:moveTo>
                  <a:lnTo>
                    <a:pt x="249179" y="9435"/>
                  </a:lnTo>
                  <a:cubicBezTo>
                    <a:pt x="389004" y="149261"/>
                    <a:pt x="475488" y="342428"/>
                    <a:pt x="475488" y="555794"/>
                  </a:cubicBezTo>
                  <a:cubicBezTo>
                    <a:pt x="475488" y="769161"/>
                    <a:pt x="389004" y="962328"/>
                    <a:pt x="249179" y="1102153"/>
                  </a:cubicBezTo>
                  <a:lnTo>
                    <a:pt x="237744" y="1111588"/>
                  </a:lnTo>
                  <a:lnTo>
                    <a:pt x="226309" y="1102153"/>
                  </a:lnTo>
                  <a:cubicBezTo>
                    <a:pt x="86484" y="962328"/>
                    <a:pt x="0" y="769161"/>
                    <a:pt x="0" y="555794"/>
                  </a:cubicBezTo>
                  <a:cubicBezTo>
                    <a:pt x="0" y="342428"/>
                    <a:pt x="86484" y="149261"/>
                    <a:pt x="226309" y="9435"/>
                  </a:cubicBezTo>
                  <a:lnTo>
                    <a:pt x="237744" y="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Полилиния 18"/>
            <p:cNvSpPr/>
            <p:nvPr/>
          </p:nvSpPr>
          <p:spPr>
            <a:xfrm>
              <a:off x="402336" y="2249424"/>
              <a:ext cx="1307592" cy="1545336"/>
            </a:xfrm>
            <a:custGeom>
              <a:avLst/>
              <a:gdLst>
                <a:gd name="connsiteX0" fmla="*/ 772668 w 1307592"/>
                <a:gd name="connsiteY0" fmla="*/ 0 h 1545336"/>
                <a:gd name="connsiteX1" fmla="*/ 1204674 w 1307592"/>
                <a:gd name="connsiteY1" fmla="*/ 131959 h 1545336"/>
                <a:gd name="connsiteX2" fmla="*/ 1307592 w 1307592"/>
                <a:gd name="connsiteY2" fmla="*/ 216874 h 1545336"/>
                <a:gd name="connsiteX3" fmla="*/ 1296157 w 1307592"/>
                <a:gd name="connsiteY3" fmla="*/ 226309 h 1545336"/>
                <a:gd name="connsiteX4" fmla="*/ 1069848 w 1307592"/>
                <a:gd name="connsiteY4" fmla="*/ 772668 h 1545336"/>
                <a:gd name="connsiteX5" fmla="*/ 1296157 w 1307592"/>
                <a:gd name="connsiteY5" fmla="*/ 1319027 h 1545336"/>
                <a:gd name="connsiteX6" fmla="*/ 1307592 w 1307592"/>
                <a:gd name="connsiteY6" fmla="*/ 1328462 h 1545336"/>
                <a:gd name="connsiteX7" fmla="*/ 1204674 w 1307592"/>
                <a:gd name="connsiteY7" fmla="*/ 1413377 h 1545336"/>
                <a:gd name="connsiteX8" fmla="*/ 772668 w 1307592"/>
                <a:gd name="connsiteY8" fmla="*/ 1545336 h 1545336"/>
                <a:gd name="connsiteX9" fmla="*/ 0 w 1307592"/>
                <a:gd name="connsiteY9" fmla="*/ 772668 h 1545336"/>
                <a:gd name="connsiteX10" fmla="*/ 772668 w 1307592"/>
                <a:gd name="connsiteY10" fmla="*/ 0 h 1545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07592" h="1545336">
                  <a:moveTo>
                    <a:pt x="772668" y="0"/>
                  </a:moveTo>
                  <a:cubicBezTo>
                    <a:pt x="932693" y="0"/>
                    <a:pt x="1081356" y="48647"/>
                    <a:pt x="1204674" y="131959"/>
                  </a:cubicBezTo>
                  <a:lnTo>
                    <a:pt x="1307592" y="216874"/>
                  </a:lnTo>
                  <a:lnTo>
                    <a:pt x="1296157" y="226309"/>
                  </a:lnTo>
                  <a:cubicBezTo>
                    <a:pt x="1156332" y="366135"/>
                    <a:pt x="1069848" y="559302"/>
                    <a:pt x="1069848" y="772668"/>
                  </a:cubicBezTo>
                  <a:cubicBezTo>
                    <a:pt x="1069848" y="986035"/>
                    <a:pt x="1156332" y="1179202"/>
                    <a:pt x="1296157" y="1319027"/>
                  </a:cubicBezTo>
                  <a:lnTo>
                    <a:pt x="1307592" y="1328462"/>
                  </a:lnTo>
                  <a:lnTo>
                    <a:pt x="1204674" y="1413377"/>
                  </a:lnTo>
                  <a:cubicBezTo>
                    <a:pt x="1081356" y="1496689"/>
                    <a:pt x="932693" y="1545336"/>
                    <a:pt x="772668" y="1545336"/>
                  </a:cubicBezTo>
                  <a:cubicBezTo>
                    <a:pt x="345935" y="1545336"/>
                    <a:pt x="0" y="1199401"/>
                    <a:pt x="0" y="772668"/>
                  </a:cubicBezTo>
                  <a:cubicBezTo>
                    <a:pt x="0" y="345935"/>
                    <a:pt x="345935" y="0"/>
                    <a:pt x="772668" y="0"/>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Полилиния 17"/>
            <p:cNvSpPr/>
            <p:nvPr/>
          </p:nvSpPr>
          <p:spPr>
            <a:xfrm>
              <a:off x="1709928" y="2249424"/>
              <a:ext cx="1307592" cy="1545336"/>
            </a:xfrm>
            <a:custGeom>
              <a:avLst/>
              <a:gdLst>
                <a:gd name="connsiteX0" fmla="*/ 534924 w 1307592"/>
                <a:gd name="connsiteY0" fmla="*/ 0 h 1545336"/>
                <a:gd name="connsiteX1" fmla="*/ 1307592 w 1307592"/>
                <a:gd name="connsiteY1" fmla="*/ 772668 h 1545336"/>
                <a:gd name="connsiteX2" fmla="*/ 534924 w 1307592"/>
                <a:gd name="connsiteY2" fmla="*/ 1545336 h 1545336"/>
                <a:gd name="connsiteX3" fmla="*/ 102918 w 1307592"/>
                <a:gd name="connsiteY3" fmla="*/ 1413377 h 1545336"/>
                <a:gd name="connsiteX4" fmla="*/ 0 w 1307592"/>
                <a:gd name="connsiteY4" fmla="*/ 1328462 h 1545336"/>
                <a:gd name="connsiteX5" fmla="*/ 11435 w 1307592"/>
                <a:gd name="connsiteY5" fmla="*/ 1319027 h 1545336"/>
                <a:gd name="connsiteX6" fmla="*/ 237744 w 1307592"/>
                <a:gd name="connsiteY6" fmla="*/ 772668 h 1545336"/>
                <a:gd name="connsiteX7" fmla="*/ 11435 w 1307592"/>
                <a:gd name="connsiteY7" fmla="*/ 226309 h 1545336"/>
                <a:gd name="connsiteX8" fmla="*/ 0 w 1307592"/>
                <a:gd name="connsiteY8" fmla="*/ 216874 h 1545336"/>
                <a:gd name="connsiteX9" fmla="*/ 102918 w 1307592"/>
                <a:gd name="connsiteY9" fmla="*/ 131959 h 1545336"/>
                <a:gd name="connsiteX10" fmla="*/ 534924 w 1307592"/>
                <a:gd name="connsiteY10" fmla="*/ 0 h 1545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07592" h="1545336">
                  <a:moveTo>
                    <a:pt x="534924" y="0"/>
                  </a:moveTo>
                  <a:cubicBezTo>
                    <a:pt x="961657" y="0"/>
                    <a:pt x="1307592" y="345935"/>
                    <a:pt x="1307592" y="772668"/>
                  </a:cubicBezTo>
                  <a:cubicBezTo>
                    <a:pt x="1307592" y="1199401"/>
                    <a:pt x="961657" y="1545336"/>
                    <a:pt x="534924" y="1545336"/>
                  </a:cubicBezTo>
                  <a:cubicBezTo>
                    <a:pt x="374899" y="1545336"/>
                    <a:pt x="226237" y="1496689"/>
                    <a:pt x="102918" y="1413377"/>
                  </a:cubicBezTo>
                  <a:lnTo>
                    <a:pt x="0" y="1328462"/>
                  </a:lnTo>
                  <a:lnTo>
                    <a:pt x="11435" y="1319027"/>
                  </a:lnTo>
                  <a:cubicBezTo>
                    <a:pt x="151260" y="1179202"/>
                    <a:pt x="237744" y="986035"/>
                    <a:pt x="237744" y="772668"/>
                  </a:cubicBezTo>
                  <a:cubicBezTo>
                    <a:pt x="237744" y="559302"/>
                    <a:pt x="151260" y="366135"/>
                    <a:pt x="11435" y="226309"/>
                  </a:cubicBezTo>
                  <a:lnTo>
                    <a:pt x="0" y="216874"/>
                  </a:lnTo>
                  <a:lnTo>
                    <a:pt x="102918" y="131959"/>
                  </a:lnTo>
                  <a:cubicBezTo>
                    <a:pt x="226237" y="48647"/>
                    <a:pt x="374899" y="0"/>
                    <a:pt x="534924" y="0"/>
                  </a:cubicBez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4" name="Группа 23"/>
          <p:cNvGrpSpPr/>
          <p:nvPr/>
        </p:nvGrpSpPr>
        <p:grpSpPr>
          <a:xfrm rot="10800000">
            <a:off x="402336" y="4965192"/>
            <a:ext cx="2615184" cy="1545336"/>
            <a:chOff x="402336" y="4471416"/>
            <a:chExt cx="2615184" cy="1545336"/>
          </a:xfrm>
        </p:grpSpPr>
        <p:sp>
          <p:nvSpPr>
            <p:cNvPr id="21" name="Полилиния 20"/>
            <p:cNvSpPr/>
            <p:nvPr/>
          </p:nvSpPr>
          <p:spPr>
            <a:xfrm>
              <a:off x="1472184" y="4688290"/>
              <a:ext cx="475488" cy="1111588"/>
            </a:xfrm>
            <a:custGeom>
              <a:avLst/>
              <a:gdLst>
                <a:gd name="connsiteX0" fmla="*/ 237744 w 475488"/>
                <a:gd name="connsiteY0" fmla="*/ 0 h 1111588"/>
                <a:gd name="connsiteX1" fmla="*/ 249179 w 475488"/>
                <a:gd name="connsiteY1" fmla="*/ 9435 h 1111588"/>
                <a:gd name="connsiteX2" fmla="*/ 475488 w 475488"/>
                <a:gd name="connsiteY2" fmla="*/ 555794 h 1111588"/>
                <a:gd name="connsiteX3" fmla="*/ 249179 w 475488"/>
                <a:gd name="connsiteY3" fmla="*/ 1102153 h 1111588"/>
                <a:gd name="connsiteX4" fmla="*/ 237744 w 475488"/>
                <a:gd name="connsiteY4" fmla="*/ 1111588 h 1111588"/>
                <a:gd name="connsiteX5" fmla="*/ 226309 w 475488"/>
                <a:gd name="connsiteY5" fmla="*/ 1102153 h 1111588"/>
                <a:gd name="connsiteX6" fmla="*/ 0 w 475488"/>
                <a:gd name="connsiteY6" fmla="*/ 555794 h 1111588"/>
                <a:gd name="connsiteX7" fmla="*/ 226309 w 475488"/>
                <a:gd name="connsiteY7" fmla="*/ 9435 h 1111588"/>
                <a:gd name="connsiteX8" fmla="*/ 237744 w 475488"/>
                <a:gd name="connsiteY8" fmla="*/ 0 h 1111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488" h="1111588">
                  <a:moveTo>
                    <a:pt x="237744" y="0"/>
                  </a:moveTo>
                  <a:lnTo>
                    <a:pt x="249179" y="9435"/>
                  </a:lnTo>
                  <a:cubicBezTo>
                    <a:pt x="389004" y="149261"/>
                    <a:pt x="475488" y="342428"/>
                    <a:pt x="475488" y="555794"/>
                  </a:cubicBezTo>
                  <a:cubicBezTo>
                    <a:pt x="475488" y="769161"/>
                    <a:pt x="389004" y="962328"/>
                    <a:pt x="249179" y="1102153"/>
                  </a:cubicBezTo>
                  <a:lnTo>
                    <a:pt x="237744" y="1111588"/>
                  </a:lnTo>
                  <a:lnTo>
                    <a:pt x="226309" y="1102153"/>
                  </a:lnTo>
                  <a:cubicBezTo>
                    <a:pt x="86484" y="962328"/>
                    <a:pt x="0" y="769161"/>
                    <a:pt x="0" y="555794"/>
                  </a:cubicBezTo>
                  <a:cubicBezTo>
                    <a:pt x="0" y="342428"/>
                    <a:pt x="86484" y="149261"/>
                    <a:pt x="226309" y="9435"/>
                  </a:cubicBezTo>
                  <a:lnTo>
                    <a:pt x="237744" y="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Полилиния 21"/>
            <p:cNvSpPr/>
            <p:nvPr/>
          </p:nvSpPr>
          <p:spPr>
            <a:xfrm>
              <a:off x="402336" y="4471416"/>
              <a:ext cx="1307592" cy="1545336"/>
            </a:xfrm>
            <a:custGeom>
              <a:avLst/>
              <a:gdLst>
                <a:gd name="connsiteX0" fmla="*/ 772668 w 1307592"/>
                <a:gd name="connsiteY0" fmla="*/ 0 h 1545336"/>
                <a:gd name="connsiteX1" fmla="*/ 1204674 w 1307592"/>
                <a:gd name="connsiteY1" fmla="*/ 131959 h 1545336"/>
                <a:gd name="connsiteX2" fmla="*/ 1307592 w 1307592"/>
                <a:gd name="connsiteY2" fmla="*/ 216874 h 1545336"/>
                <a:gd name="connsiteX3" fmla="*/ 1296157 w 1307592"/>
                <a:gd name="connsiteY3" fmla="*/ 226309 h 1545336"/>
                <a:gd name="connsiteX4" fmla="*/ 1069848 w 1307592"/>
                <a:gd name="connsiteY4" fmla="*/ 772668 h 1545336"/>
                <a:gd name="connsiteX5" fmla="*/ 1296157 w 1307592"/>
                <a:gd name="connsiteY5" fmla="*/ 1319027 h 1545336"/>
                <a:gd name="connsiteX6" fmla="*/ 1307592 w 1307592"/>
                <a:gd name="connsiteY6" fmla="*/ 1328462 h 1545336"/>
                <a:gd name="connsiteX7" fmla="*/ 1204674 w 1307592"/>
                <a:gd name="connsiteY7" fmla="*/ 1413377 h 1545336"/>
                <a:gd name="connsiteX8" fmla="*/ 772668 w 1307592"/>
                <a:gd name="connsiteY8" fmla="*/ 1545336 h 1545336"/>
                <a:gd name="connsiteX9" fmla="*/ 0 w 1307592"/>
                <a:gd name="connsiteY9" fmla="*/ 772668 h 1545336"/>
                <a:gd name="connsiteX10" fmla="*/ 772668 w 1307592"/>
                <a:gd name="connsiteY10" fmla="*/ 0 h 1545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07592" h="1545336">
                  <a:moveTo>
                    <a:pt x="772668" y="0"/>
                  </a:moveTo>
                  <a:cubicBezTo>
                    <a:pt x="932693" y="0"/>
                    <a:pt x="1081356" y="48647"/>
                    <a:pt x="1204674" y="131959"/>
                  </a:cubicBezTo>
                  <a:lnTo>
                    <a:pt x="1307592" y="216874"/>
                  </a:lnTo>
                  <a:lnTo>
                    <a:pt x="1296157" y="226309"/>
                  </a:lnTo>
                  <a:cubicBezTo>
                    <a:pt x="1156332" y="366135"/>
                    <a:pt x="1069848" y="559302"/>
                    <a:pt x="1069848" y="772668"/>
                  </a:cubicBezTo>
                  <a:cubicBezTo>
                    <a:pt x="1069848" y="986035"/>
                    <a:pt x="1156332" y="1179202"/>
                    <a:pt x="1296157" y="1319027"/>
                  </a:cubicBezTo>
                  <a:lnTo>
                    <a:pt x="1307592" y="1328462"/>
                  </a:lnTo>
                  <a:lnTo>
                    <a:pt x="1204674" y="1413377"/>
                  </a:lnTo>
                  <a:cubicBezTo>
                    <a:pt x="1081356" y="1496689"/>
                    <a:pt x="932693" y="1545336"/>
                    <a:pt x="772668" y="1545336"/>
                  </a:cubicBezTo>
                  <a:cubicBezTo>
                    <a:pt x="345935" y="1545336"/>
                    <a:pt x="0" y="1199401"/>
                    <a:pt x="0" y="772668"/>
                  </a:cubicBezTo>
                  <a:cubicBezTo>
                    <a:pt x="0" y="345935"/>
                    <a:pt x="345935" y="0"/>
                    <a:pt x="772668" y="0"/>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Полилиния 22"/>
            <p:cNvSpPr/>
            <p:nvPr/>
          </p:nvSpPr>
          <p:spPr>
            <a:xfrm>
              <a:off x="1709928" y="4471416"/>
              <a:ext cx="1307592" cy="1545336"/>
            </a:xfrm>
            <a:custGeom>
              <a:avLst/>
              <a:gdLst>
                <a:gd name="connsiteX0" fmla="*/ 534924 w 1307592"/>
                <a:gd name="connsiteY0" fmla="*/ 0 h 1545336"/>
                <a:gd name="connsiteX1" fmla="*/ 1307592 w 1307592"/>
                <a:gd name="connsiteY1" fmla="*/ 772668 h 1545336"/>
                <a:gd name="connsiteX2" fmla="*/ 534924 w 1307592"/>
                <a:gd name="connsiteY2" fmla="*/ 1545336 h 1545336"/>
                <a:gd name="connsiteX3" fmla="*/ 102918 w 1307592"/>
                <a:gd name="connsiteY3" fmla="*/ 1413377 h 1545336"/>
                <a:gd name="connsiteX4" fmla="*/ 0 w 1307592"/>
                <a:gd name="connsiteY4" fmla="*/ 1328462 h 1545336"/>
                <a:gd name="connsiteX5" fmla="*/ 11435 w 1307592"/>
                <a:gd name="connsiteY5" fmla="*/ 1319027 h 1545336"/>
                <a:gd name="connsiteX6" fmla="*/ 237744 w 1307592"/>
                <a:gd name="connsiteY6" fmla="*/ 772668 h 1545336"/>
                <a:gd name="connsiteX7" fmla="*/ 11435 w 1307592"/>
                <a:gd name="connsiteY7" fmla="*/ 226309 h 1545336"/>
                <a:gd name="connsiteX8" fmla="*/ 0 w 1307592"/>
                <a:gd name="connsiteY8" fmla="*/ 216874 h 1545336"/>
                <a:gd name="connsiteX9" fmla="*/ 102918 w 1307592"/>
                <a:gd name="connsiteY9" fmla="*/ 131959 h 1545336"/>
                <a:gd name="connsiteX10" fmla="*/ 534924 w 1307592"/>
                <a:gd name="connsiteY10" fmla="*/ 0 h 1545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07592" h="1545336">
                  <a:moveTo>
                    <a:pt x="534924" y="0"/>
                  </a:moveTo>
                  <a:cubicBezTo>
                    <a:pt x="961657" y="0"/>
                    <a:pt x="1307592" y="345935"/>
                    <a:pt x="1307592" y="772668"/>
                  </a:cubicBezTo>
                  <a:cubicBezTo>
                    <a:pt x="1307592" y="1199401"/>
                    <a:pt x="961657" y="1545336"/>
                    <a:pt x="534924" y="1545336"/>
                  </a:cubicBezTo>
                  <a:cubicBezTo>
                    <a:pt x="374899" y="1545336"/>
                    <a:pt x="226237" y="1496689"/>
                    <a:pt x="102918" y="1413377"/>
                  </a:cubicBezTo>
                  <a:lnTo>
                    <a:pt x="0" y="1328462"/>
                  </a:lnTo>
                  <a:lnTo>
                    <a:pt x="11435" y="1319027"/>
                  </a:lnTo>
                  <a:cubicBezTo>
                    <a:pt x="151260" y="1179202"/>
                    <a:pt x="237744" y="986035"/>
                    <a:pt x="237744" y="772668"/>
                  </a:cubicBezTo>
                  <a:cubicBezTo>
                    <a:pt x="237744" y="559302"/>
                    <a:pt x="151260" y="366135"/>
                    <a:pt x="11435" y="226309"/>
                  </a:cubicBezTo>
                  <a:lnTo>
                    <a:pt x="0" y="216874"/>
                  </a:lnTo>
                  <a:lnTo>
                    <a:pt x="102918" y="131959"/>
                  </a:lnTo>
                  <a:cubicBezTo>
                    <a:pt x="226237" y="48647"/>
                    <a:pt x="374899" y="0"/>
                    <a:pt x="534924" y="0"/>
                  </a:cubicBez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3" name="Группа 42"/>
          <p:cNvGrpSpPr/>
          <p:nvPr/>
        </p:nvGrpSpPr>
        <p:grpSpPr>
          <a:xfrm>
            <a:off x="4469892" y="2538751"/>
            <a:ext cx="2615184" cy="1545336"/>
            <a:chOff x="4654296" y="2249424"/>
            <a:chExt cx="2615184" cy="1545336"/>
          </a:xfrm>
        </p:grpSpPr>
        <p:sp>
          <p:nvSpPr>
            <p:cNvPr id="25" name="Полилиния 24"/>
            <p:cNvSpPr/>
            <p:nvPr/>
          </p:nvSpPr>
          <p:spPr>
            <a:xfrm>
              <a:off x="5724144" y="2466298"/>
              <a:ext cx="475488" cy="1111588"/>
            </a:xfrm>
            <a:custGeom>
              <a:avLst/>
              <a:gdLst>
                <a:gd name="connsiteX0" fmla="*/ 237744 w 475488"/>
                <a:gd name="connsiteY0" fmla="*/ 0 h 1111588"/>
                <a:gd name="connsiteX1" fmla="*/ 249179 w 475488"/>
                <a:gd name="connsiteY1" fmla="*/ 9435 h 1111588"/>
                <a:gd name="connsiteX2" fmla="*/ 475488 w 475488"/>
                <a:gd name="connsiteY2" fmla="*/ 555794 h 1111588"/>
                <a:gd name="connsiteX3" fmla="*/ 249179 w 475488"/>
                <a:gd name="connsiteY3" fmla="*/ 1102153 h 1111588"/>
                <a:gd name="connsiteX4" fmla="*/ 237744 w 475488"/>
                <a:gd name="connsiteY4" fmla="*/ 1111588 h 1111588"/>
                <a:gd name="connsiteX5" fmla="*/ 226309 w 475488"/>
                <a:gd name="connsiteY5" fmla="*/ 1102153 h 1111588"/>
                <a:gd name="connsiteX6" fmla="*/ 0 w 475488"/>
                <a:gd name="connsiteY6" fmla="*/ 555794 h 1111588"/>
                <a:gd name="connsiteX7" fmla="*/ 226309 w 475488"/>
                <a:gd name="connsiteY7" fmla="*/ 9435 h 1111588"/>
                <a:gd name="connsiteX8" fmla="*/ 237744 w 475488"/>
                <a:gd name="connsiteY8" fmla="*/ 0 h 1111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488" h="1111588">
                  <a:moveTo>
                    <a:pt x="237744" y="0"/>
                  </a:moveTo>
                  <a:lnTo>
                    <a:pt x="249179" y="9435"/>
                  </a:lnTo>
                  <a:cubicBezTo>
                    <a:pt x="389004" y="149261"/>
                    <a:pt x="475488" y="342428"/>
                    <a:pt x="475488" y="555794"/>
                  </a:cubicBezTo>
                  <a:cubicBezTo>
                    <a:pt x="475488" y="769161"/>
                    <a:pt x="389004" y="962328"/>
                    <a:pt x="249179" y="1102153"/>
                  </a:cubicBezTo>
                  <a:lnTo>
                    <a:pt x="237744" y="1111588"/>
                  </a:lnTo>
                  <a:lnTo>
                    <a:pt x="226309" y="1102153"/>
                  </a:lnTo>
                  <a:cubicBezTo>
                    <a:pt x="86484" y="962328"/>
                    <a:pt x="0" y="769161"/>
                    <a:pt x="0" y="555794"/>
                  </a:cubicBezTo>
                  <a:cubicBezTo>
                    <a:pt x="0" y="342428"/>
                    <a:pt x="86484" y="149261"/>
                    <a:pt x="226309" y="9435"/>
                  </a:cubicBezTo>
                  <a:lnTo>
                    <a:pt x="237744" y="0"/>
                  </a:lnTo>
                  <a:close/>
                </a:path>
              </a:pathLst>
            </a:cu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Полилиния 25"/>
            <p:cNvSpPr/>
            <p:nvPr/>
          </p:nvSpPr>
          <p:spPr>
            <a:xfrm>
              <a:off x="4654296" y="2249424"/>
              <a:ext cx="1307592" cy="1545336"/>
            </a:xfrm>
            <a:custGeom>
              <a:avLst/>
              <a:gdLst>
                <a:gd name="connsiteX0" fmla="*/ 772668 w 1307592"/>
                <a:gd name="connsiteY0" fmla="*/ 0 h 1545336"/>
                <a:gd name="connsiteX1" fmla="*/ 1204674 w 1307592"/>
                <a:gd name="connsiteY1" fmla="*/ 131959 h 1545336"/>
                <a:gd name="connsiteX2" fmla="*/ 1307592 w 1307592"/>
                <a:gd name="connsiteY2" fmla="*/ 216874 h 1545336"/>
                <a:gd name="connsiteX3" fmla="*/ 1296157 w 1307592"/>
                <a:gd name="connsiteY3" fmla="*/ 226309 h 1545336"/>
                <a:gd name="connsiteX4" fmla="*/ 1069848 w 1307592"/>
                <a:gd name="connsiteY4" fmla="*/ 772668 h 1545336"/>
                <a:gd name="connsiteX5" fmla="*/ 1296157 w 1307592"/>
                <a:gd name="connsiteY5" fmla="*/ 1319027 h 1545336"/>
                <a:gd name="connsiteX6" fmla="*/ 1307592 w 1307592"/>
                <a:gd name="connsiteY6" fmla="*/ 1328462 h 1545336"/>
                <a:gd name="connsiteX7" fmla="*/ 1204674 w 1307592"/>
                <a:gd name="connsiteY7" fmla="*/ 1413377 h 1545336"/>
                <a:gd name="connsiteX8" fmla="*/ 772668 w 1307592"/>
                <a:gd name="connsiteY8" fmla="*/ 1545336 h 1545336"/>
                <a:gd name="connsiteX9" fmla="*/ 0 w 1307592"/>
                <a:gd name="connsiteY9" fmla="*/ 772668 h 1545336"/>
                <a:gd name="connsiteX10" fmla="*/ 772668 w 1307592"/>
                <a:gd name="connsiteY10" fmla="*/ 0 h 1545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07592" h="1545336">
                  <a:moveTo>
                    <a:pt x="772668" y="0"/>
                  </a:moveTo>
                  <a:cubicBezTo>
                    <a:pt x="932693" y="0"/>
                    <a:pt x="1081356" y="48647"/>
                    <a:pt x="1204674" y="131959"/>
                  </a:cubicBezTo>
                  <a:lnTo>
                    <a:pt x="1307592" y="216874"/>
                  </a:lnTo>
                  <a:lnTo>
                    <a:pt x="1296157" y="226309"/>
                  </a:lnTo>
                  <a:cubicBezTo>
                    <a:pt x="1156332" y="366135"/>
                    <a:pt x="1069848" y="559302"/>
                    <a:pt x="1069848" y="772668"/>
                  </a:cubicBezTo>
                  <a:cubicBezTo>
                    <a:pt x="1069848" y="986035"/>
                    <a:pt x="1156332" y="1179202"/>
                    <a:pt x="1296157" y="1319027"/>
                  </a:cubicBezTo>
                  <a:lnTo>
                    <a:pt x="1307592" y="1328462"/>
                  </a:lnTo>
                  <a:lnTo>
                    <a:pt x="1204674" y="1413377"/>
                  </a:lnTo>
                  <a:cubicBezTo>
                    <a:pt x="1081356" y="1496689"/>
                    <a:pt x="932693" y="1545336"/>
                    <a:pt x="772668" y="1545336"/>
                  </a:cubicBezTo>
                  <a:cubicBezTo>
                    <a:pt x="345935" y="1545336"/>
                    <a:pt x="0" y="1199401"/>
                    <a:pt x="0" y="772668"/>
                  </a:cubicBezTo>
                  <a:cubicBezTo>
                    <a:pt x="0" y="345935"/>
                    <a:pt x="345935" y="0"/>
                    <a:pt x="772668" y="0"/>
                  </a:cubicBez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Полилиния 26"/>
            <p:cNvSpPr/>
            <p:nvPr/>
          </p:nvSpPr>
          <p:spPr>
            <a:xfrm>
              <a:off x="5961888" y="2249424"/>
              <a:ext cx="1307592" cy="1545336"/>
            </a:xfrm>
            <a:custGeom>
              <a:avLst/>
              <a:gdLst>
                <a:gd name="connsiteX0" fmla="*/ 534924 w 1307592"/>
                <a:gd name="connsiteY0" fmla="*/ 0 h 1545336"/>
                <a:gd name="connsiteX1" fmla="*/ 1307592 w 1307592"/>
                <a:gd name="connsiteY1" fmla="*/ 772668 h 1545336"/>
                <a:gd name="connsiteX2" fmla="*/ 534924 w 1307592"/>
                <a:gd name="connsiteY2" fmla="*/ 1545336 h 1545336"/>
                <a:gd name="connsiteX3" fmla="*/ 102918 w 1307592"/>
                <a:gd name="connsiteY3" fmla="*/ 1413377 h 1545336"/>
                <a:gd name="connsiteX4" fmla="*/ 0 w 1307592"/>
                <a:gd name="connsiteY4" fmla="*/ 1328462 h 1545336"/>
                <a:gd name="connsiteX5" fmla="*/ 11435 w 1307592"/>
                <a:gd name="connsiteY5" fmla="*/ 1319027 h 1545336"/>
                <a:gd name="connsiteX6" fmla="*/ 237744 w 1307592"/>
                <a:gd name="connsiteY6" fmla="*/ 772668 h 1545336"/>
                <a:gd name="connsiteX7" fmla="*/ 11435 w 1307592"/>
                <a:gd name="connsiteY7" fmla="*/ 226309 h 1545336"/>
                <a:gd name="connsiteX8" fmla="*/ 0 w 1307592"/>
                <a:gd name="connsiteY8" fmla="*/ 216874 h 1545336"/>
                <a:gd name="connsiteX9" fmla="*/ 102918 w 1307592"/>
                <a:gd name="connsiteY9" fmla="*/ 131959 h 1545336"/>
                <a:gd name="connsiteX10" fmla="*/ 534924 w 1307592"/>
                <a:gd name="connsiteY10" fmla="*/ 0 h 1545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07592" h="1545336">
                  <a:moveTo>
                    <a:pt x="534924" y="0"/>
                  </a:moveTo>
                  <a:cubicBezTo>
                    <a:pt x="961657" y="0"/>
                    <a:pt x="1307592" y="345935"/>
                    <a:pt x="1307592" y="772668"/>
                  </a:cubicBezTo>
                  <a:cubicBezTo>
                    <a:pt x="1307592" y="1199401"/>
                    <a:pt x="961657" y="1545336"/>
                    <a:pt x="534924" y="1545336"/>
                  </a:cubicBezTo>
                  <a:cubicBezTo>
                    <a:pt x="374899" y="1545336"/>
                    <a:pt x="226237" y="1496689"/>
                    <a:pt x="102918" y="1413377"/>
                  </a:cubicBezTo>
                  <a:lnTo>
                    <a:pt x="0" y="1328462"/>
                  </a:lnTo>
                  <a:lnTo>
                    <a:pt x="11435" y="1319027"/>
                  </a:lnTo>
                  <a:cubicBezTo>
                    <a:pt x="151260" y="1179202"/>
                    <a:pt x="237744" y="986035"/>
                    <a:pt x="237744" y="772668"/>
                  </a:cubicBezTo>
                  <a:cubicBezTo>
                    <a:pt x="237744" y="559302"/>
                    <a:pt x="151260" y="366135"/>
                    <a:pt x="11435" y="226309"/>
                  </a:cubicBezTo>
                  <a:lnTo>
                    <a:pt x="0" y="216874"/>
                  </a:lnTo>
                  <a:lnTo>
                    <a:pt x="102918" y="131959"/>
                  </a:lnTo>
                  <a:cubicBezTo>
                    <a:pt x="226237" y="48647"/>
                    <a:pt x="374899" y="0"/>
                    <a:pt x="534924" y="0"/>
                  </a:cubicBez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8" name="Полилиния 27"/>
          <p:cNvSpPr/>
          <p:nvPr/>
        </p:nvSpPr>
        <p:spPr>
          <a:xfrm>
            <a:off x="9607296" y="2755625"/>
            <a:ext cx="475488" cy="1111588"/>
          </a:xfrm>
          <a:custGeom>
            <a:avLst/>
            <a:gdLst>
              <a:gd name="connsiteX0" fmla="*/ 237744 w 475488"/>
              <a:gd name="connsiteY0" fmla="*/ 0 h 1111588"/>
              <a:gd name="connsiteX1" fmla="*/ 249179 w 475488"/>
              <a:gd name="connsiteY1" fmla="*/ 9435 h 1111588"/>
              <a:gd name="connsiteX2" fmla="*/ 475488 w 475488"/>
              <a:gd name="connsiteY2" fmla="*/ 555794 h 1111588"/>
              <a:gd name="connsiteX3" fmla="*/ 249179 w 475488"/>
              <a:gd name="connsiteY3" fmla="*/ 1102153 h 1111588"/>
              <a:gd name="connsiteX4" fmla="*/ 237744 w 475488"/>
              <a:gd name="connsiteY4" fmla="*/ 1111588 h 1111588"/>
              <a:gd name="connsiteX5" fmla="*/ 226309 w 475488"/>
              <a:gd name="connsiteY5" fmla="*/ 1102153 h 1111588"/>
              <a:gd name="connsiteX6" fmla="*/ 0 w 475488"/>
              <a:gd name="connsiteY6" fmla="*/ 555794 h 1111588"/>
              <a:gd name="connsiteX7" fmla="*/ 226309 w 475488"/>
              <a:gd name="connsiteY7" fmla="*/ 9435 h 1111588"/>
              <a:gd name="connsiteX8" fmla="*/ 237744 w 475488"/>
              <a:gd name="connsiteY8" fmla="*/ 0 h 1111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488" h="1111588">
                <a:moveTo>
                  <a:pt x="237744" y="0"/>
                </a:moveTo>
                <a:lnTo>
                  <a:pt x="249179" y="9435"/>
                </a:lnTo>
                <a:cubicBezTo>
                  <a:pt x="389004" y="149261"/>
                  <a:pt x="475488" y="342428"/>
                  <a:pt x="475488" y="555794"/>
                </a:cubicBezTo>
                <a:cubicBezTo>
                  <a:pt x="475488" y="769161"/>
                  <a:pt x="389004" y="962328"/>
                  <a:pt x="249179" y="1102153"/>
                </a:cubicBezTo>
                <a:lnTo>
                  <a:pt x="237744" y="1111588"/>
                </a:lnTo>
                <a:lnTo>
                  <a:pt x="226309" y="1102153"/>
                </a:lnTo>
                <a:cubicBezTo>
                  <a:pt x="86484" y="962328"/>
                  <a:pt x="0" y="769161"/>
                  <a:pt x="0" y="555794"/>
                </a:cubicBezTo>
                <a:cubicBezTo>
                  <a:pt x="0" y="342428"/>
                  <a:pt x="86484" y="149261"/>
                  <a:pt x="226309" y="9435"/>
                </a:cubicBezTo>
                <a:lnTo>
                  <a:pt x="237744" y="0"/>
                </a:lnTo>
                <a:close/>
              </a:path>
            </a:pathLst>
          </a:cu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Полилиния 28"/>
          <p:cNvSpPr/>
          <p:nvPr/>
        </p:nvSpPr>
        <p:spPr>
          <a:xfrm>
            <a:off x="8537448" y="2538751"/>
            <a:ext cx="1307592" cy="1545336"/>
          </a:xfrm>
          <a:custGeom>
            <a:avLst/>
            <a:gdLst>
              <a:gd name="connsiteX0" fmla="*/ 772668 w 1307592"/>
              <a:gd name="connsiteY0" fmla="*/ 0 h 1545336"/>
              <a:gd name="connsiteX1" fmla="*/ 1204674 w 1307592"/>
              <a:gd name="connsiteY1" fmla="*/ 131959 h 1545336"/>
              <a:gd name="connsiteX2" fmla="*/ 1307592 w 1307592"/>
              <a:gd name="connsiteY2" fmla="*/ 216874 h 1545336"/>
              <a:gd name="connsiteX3" fmla="*/ 1296157 w 1307592"/>
              <a:gd name="connsiteY3" fmla="*/ 226309 h 1545336"/>
              <a:gd name="connsiteX4" fmla="*/ 1069848 w 1307592"/>
              <a:gd name="connsiteY4" fmla="*/ 772668 h 1545336"/>
              <a:gd name="connsiteX5" fmla="*/ 1296157 w 1307592"/>
              <a:gd name="connsiteY5" fmla="*/ 1319027 h 1545336"/>
              <a:gd name="connsiteX6" fmla="*/ 1307592 w 1307592"/>
              <a:gd name="connsiteY6" fmla="*/ 1328462 h 1545336"/>
              <a:gd name="connsiteX7" fmla="*/ 1204674 w 1307592"/>
              <a:gd name="connsiteY7" fmla="*/ 1413377 h 1545336"/>
              <a:gd name="connsiteX8" fmla="*/ 772668 w 1307592"/>
              <a:gd name="connsiteY8" fmla="*/ 1545336 h 1545336"/>
              <a:gd name="connsiteX9" fmla="*/ 0 w 1307592"/>
              <a:gd name="connsiteY9" fmla="*/ 772668 h 1545336"/>
              <a:gd name="connsiteX10" fmla="*/ 772668 w 1307592"/>
              <a:gd name="connsiteY10" fmla="*/ 0 h 1545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07592" h="1545336">
                <a:moveTo>
                  <a:pt x="772668" y="0"/>
                </a:moveTo>
                <a:cubicBezTo>
                  <a:pt x="932693" y="0"/>
                  <a:pt x="1081356" y="48647"/>
                  <a:pt x="1204674" y="131959"/>
                </a:cubicBezTo>
                <a:lnTo>
                  <a:pt x="1307592" y="216874"/>
                </a:lnTo>
                <a:lnTo>
                  <a:pt x="1296157" y="226309"/>
                </a:lnTo>
                <a:cubicBezTo>
                  <a:pt x="1156332" y="366135"/>
                  <a:pt x="1069848" y="559302"/>
                  <a:pt x="1069848" y="772668"/>
                </a:cubicBezTo>
                <a:cubicBezTo>
                  <a:pt x="1069848" y="986035"/>
                  <a:pt x="1156332" y="1179202"/>
                  <a:pt x="1296157" y="1319027"/>
                </a:cubicBezTo>
                <a:lnTo>
                  <a:pt x="1307592" y="1328462"/>
                </a:lnTo>
                <a:lnTo>
                  <a:pt x="1204674" y="1413377"/>
                </a:lnTo>
                <a:cubicBezTo>
                  <a:pt x="1081356" y="1496689"/>
                  <a:pt x="932693" y="1545336"/>
                  <a:pt x="772668" y="1545336"/>
                </a:cubicBezTo>
                <a:cubicBezTo>
                  <a:pt x="345935" y="1545336"/>
                  <a:pt x="0" y="1199401"/>
                  <a:pt x="0" y="772668"/>
                </a:cubicBezTo>
                <a:cubicBezTo>
                  <a:pt x="0" y="345935"/>
                  <a:pt x="345935" y="0"/>
                  <a:pt x="772668" y="0"/>
                </a:cubicBezTo>
                <a:close/>
              </a:path>
            </a:pathLst>
          </a:cu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Полилиния 29"/>
          <p:cNvSpPr/>
          <p:nvPr/>
        </p:nvSpPr>
        <p:spPr>
          <a:xfrm>
            <a:off x="9845040" y="2538751"/>
            <a:ext cx="1307592" cy="1545336"/>
          </a:xfrm>
          <a:custGeom>
            <a:avLst/>
            <a:gdLst>
              <a:gd name="connsiteX0" fmla="*/ 534924 w 1307592"/>
              <a:gd name="connsiteY0" fmla="*/ 0 h 1545336"/>
              <a:gd name="connsiteX1" fmla="*/ 1307592 w 1307592"/>
              <a:gd name="connsiteY1" fmla="*/ 772668 h 1545336"/>
              <a:gd name="connsiteX2" fmla="*/ 534924 w 1307592"/>
              <a:gd name="connsiteY2" fmla="*/ 1545336 h 1545336"/>
              <a:gd name="connsiteX3" fmla="*/ 102918 w 1307592"/>
              <a:gd name="connsiteY3" fmla="*/ 1413377 h 1545336"/>
              <a:gd name="connsiteX4" fmla="*/ 0 w 1307592"/>
              <a:gd name="connsiteY4" fmla="*/ 1328462 h 1545336"/>
              <a:gd name="connsiteX5" fmla="*/ 11435 w 1307592"/>
              <a:gd name="connsiteY5" fmla="*/ 1319027 h 1545336"/>
              <a:gd name="connsiteX6" fmla="*/ 237744 w 1307592"/>
              <a:gd name="connsiteY6" fmla="*/ 772668 h 1545336"/>
              <a:gd name="connsiteX7" fmla="*/ 11435 w 1307592"/>
              <a:gd name="connsiteY7" fmla="*/ 226309 h 1545336"/>
              <a:gd name="connsiteX8" fmla="*/ 0 w 1307592"/>
              <a:gd name="connsiteY8" fmla="*/ 216874 h 1545336"/>
              <a:gd name="connsiteX9" fmla="*/ 102918 w 1307592"/>
              <a:gd name="connsiteY9" fmla="*/ 131959 h 1545336"/>
              <a:gd name="connsiteX10" fmla="*/ 534924 w 1307592"/>
              <a:gd name="connsiteY10" fmla="*/ 0 h 1545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07592" h="1545336">
                <a:moveTo>
                  <a:pt x="534924" y="0"/>
                </a:moveTo>
                <a:cubicBezTo>
                  <a:pt x="961657" y="0"/>
                  <a:pt x="1307592" y="345935"/>
                  <a:pt x="1307592" y="772668"/>
                </a:cubicBezTo>
                <a:cubicBezTo>
                  <a:pt x="1307592" y="1199401"/>
                  <a:pt x="961657" y="1545336"/>
                  <a:pt x="534924" y="1545336"/>
                </a:cubicBezTo>
                <a:cubicBezTo>
                  <a:pt x="374899" y="1545336"/>
                  <a:pt x="226237" y="1496689"/>
                  <a:pt x="102918" y="1413377"/>
                </a:cubicBezTo>
                <a:lnTo>
                  <a:pt x="0" y="1328462"/>
                </a:lnTo>
                <a:lnTo>
                  <a:pt x="11435" y="1319027"/>
                </a:lnTo>
                <a:cubicBezTo>
                  <a:pt x="151260" y="1179202"/>
                  <a:pt x="237744" y="986035"/>
                  <a:pt x="237744" y="772668"/>
                </a:cubicBezTo>
                <a:cubicBezTo>
                  <a:pt x="237744" y="559302"/>
                  <a:pt x="151260" y="366135"/>
                  <a:pt x="11435" y="226309"/>
                </a:cubicBezTo>
                <a:lnTo>
                  <a:pt x="0" y="216874"/>
                </a:lnTo>
                <a:lnTo>
                  <a:pt x="102918" y="131959"/>
                </a:lnTo>
                <a:cubicBezTo>
                  <a:pt x="226237" y="48647"/>
                  <a:pt x="374899" y="0"/>
                  <a:pt x="534924" y="0"/>
                </a:cubicBez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2" name="Группа 41"/>
          <p:cNvGrpSpPr/>
          <p:nvPr/>
        </p:nvGrpSpPr>
        <p:grpSpPr>
          <a:xfrm>
            <a:off x="4469892" y="4965192"/>
            <a:ext cx="2615184" cy="1545336"/>
            <a:chOff x="4654296" y="4965192"/>
            <a:chExt cx="2615184" cy="1545336"/>
          </a:xfrm>
        </p:grpSpPr>
        <p:sp>
          <p:nvSpPr>
            <p:cNvPr id="31" name="Полилиния 30"/>
            <p:cNvSpPr/>
            <p:nvPr/>
          </p:nvSpPr>
          <p:spPr>
            <a:xfrm>
              <a:off x="5724144" y="5182066"/>
              <a:ext cx="475488" cy="1111588"/>
            </a:xfrm>
            <a:custGeom>
              <a:avLst/>
              <a:gdLst>
                <a:gd name="connsiteX0" fmla="*/ 237744 w 475488"/>
                <a:gd name="connsiteY0" fmla="*/ 0 h 1111588"/>
                <a:gd name="connsiteX1" fmla="*/ 249179 w 475488"/>
                <a:gd name="connsiteY1" fmla="*/ 9435 h 1111588"/>
                <a:gd name="connsiteX2" fmla="*/ 475488 w 475488"/>
                <a:gd name="connsiteY2" fmla="*/ 555794 h 1111588"/>
                <a:gd name="connsiteX3" fmla="*/ 249179 w 475488"/>
                <a:gd name="connsiteY3" fmla="*/ 1102153 h 1111588"/>
                <a:gd name="connsiteX4" fmla="*/ 237744 w 475488"/>
                <a:gd name="connsiteY4" fmla="*/ 1111588 h 1111588"/>
                <a:gd name="connsiteX5" fmla="*/ 226309 w 475488"/>
                <a:gd name="connsiteY5" fmla="*/ 1102153 h 1111588"/>
                <a:gd name="connsiteX6" fmla="*/ 0 w 475488"/>
                <a:gd name="connsiteY6" fmla="*/ 555794 h 1111588"/>
                <a:gd name="connsiteX7" fmla="*/ 226309 w 475488"/>
                <a:gd name="connsiteY7" fmla="*/ 9435 h 1111588"/>
                <a:gd name="connsiteX8" fmla="*/ 237744 w 475488"/>
                <a:gd name="connsiteY8" fmla="*/ 0 h 1111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488" h="1111588">
                  <a:moveTo>
                    <a:pt x="237744" y="0"/>
                  </a:moveTo>
                  <a:lnTo>
                    <a:pt x="249179" y="9435"/>
                  </a:lnTo>
                  <a:cubicBezTo>
                    <a:pt x="389004" y="149261"/>
                    <a:pt x="475488" y="342428"/>
                    <a:pt x="475488" y="555794"/>
                  </a:cubicBezTo>
                  <a:cubicBezTo>
                    <a:pt x="475488" y="769161"/>
                    <a:pt x="389004" y="962328"/>
                    <a:pt x="249179" y="1102153"/>
                  </a:cubicBezTo>
                  <a:lnTo>
                    <a:pt x="237744" y="1111588"/>
                  </a:lnTo>
                  <a:lnTo>
                    <a:pt x="226309" y="1102153"/>
                  </a:lnTo>
                  <a:cubicBezTo>
                    <a:pt x="86484" y="962328"/>
                    <a:pt x="0" y="769161"/>
                    <a:pt x="0" y="555794"/>
                  </a:cubicBezTo>
                  <a:cubicBezTo>
                    <a:pt x="0" y="342428"/>
                    <a:pt x="86484" y="149261"/>
                    <a:pt x="226309" y="9435"/>
                  </a:cubicBezTo>
                  <a:lnTo>
                    <a:pt x="237744" y="0"/>
                  </a:lnTo>
                  <a:close/>
                </a:path>
              </a:pathLst>
            </a:cu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Полилиния 31"/>
            <p:cNvSpPr/>
            <p:nvPr/>
          </p:nvSpPr>
          <p:spPr>
            <a:xfrm>
              <a:off x="4654296" y="4965192"/>
              <a:ext cx="1307592" cy="1545336"/>
            </a:xfrm>
            <a:custGeom>
              <a:avLst/>
              <a:gdLst>
                <a:gd name="connsiteX0" fmla="*/ 772668 w 1307592"/>
                <a:gd name="connsiteY0" fmla="*/ 0 h 1545336"/>
                <a:gd name="connsiteX1" fmla="*/ 1204674 w 1307592"/>
                <a:gd name="connsiteY1" fmla="*/ 131959 h 1545336"/>
                <a:gd name="connsiteX2" fmla="*/ 1307592 w 1307592"/>
                <a:gd name="connsiteY2" fmla="*/ 216874 h 1545336"/>
                <a:gd name="connsiteX3" fmla="*/ 1296157 w 1307592"/>
                <a:gd name="connsiteY3" fmla="*/ 226309 h 1545336"/>
                <a:gd name="connsiteX4" fmla="*/ 1069848 w 1307592"/>
                <a:gd name="connsiteY4" fmla="*/ 772668 h 1545336"/>
                <a:gd name="connsiteX5" fmla="*/ 1296157 w 1307592"/>
                <a:gd name="connsiteY5" fmla="*/ 1319027 h 1545336"/>
                <a:gd name="connsiteX6" fmla="*/ 1307592 w 1307592"/>
                <a:gd name="connsiteY6" fmla="*/ 1328462 h 1545336"/>
                <a:gd name="connsiteX7" fmla="*/ 1204674 w 1307592"/>
                <a:gd name="connsiteY7" fmla="*/ 1413377 h 1545336"/>
                <a:gd name="connsiteX8" fmla="*/ 772668 w 1307592"/>
                <a:gd name="connsiteY8" fmla="*/ 1545336 h 1545336"/>
                <a:gd name="connsiteX9" fmla="*/ 0 w 1307592"/>
                <a:gd name="connsiteY9" fmla="*/ 772668 h 1545336"/>
                <a:gd name="connsiteX10" fmla="*/ 772668 w 1307592"/>
                <a:gd name="connsiteY10" fmla="*/ 0 h 1545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07592" h="1545336">
                  <a:moveTo>
                    <a:pt x="772668" y="0"/>
                  </a:moveTo>
                  <a:cubicBezTo>
                    <a:pt x="932693" y="0"/>
                    <a:pt x="1081356" y="48647"/>
                    <a:pt x="1204674" y="131959"/>
                  </a:cubicBezTo>
                  <a:lnTo>
                    <a:pt x="1307592" y="216874"/>
                  </a:lnTo>
                  <a:lnTo>
                    <a:pt x="1296157" y="226309"/>
                  </a:lnTo>
                  <a:cubicBezTo>
                    <a:pt x="1156332" y="366135"/>
                    <a:pt x="1069848" y="559302"/>
                    <a:pt x="1069848" y="772668"/>
                  </a:cubicBezTo>
                  <a:cubicBezTo>
                    <a:pt x="1069848" y="986035"/>
                    <a:pt x="1156332" y="1179202"/>
                    <a:pt x="1296157" y="1319027"/>
                  </a:cubicBezTo>
                  <a:lnTo>
                    <a:pt x="1307592" y="1328462"/>
                  </a:lnTo>
                  <a:lnTo>
                    <a:pt x="1204674" y="1413377"/>
                  </a:lnTo>
                  <a:cubicBezTo>
                    <a:pt x="1081356" y="1496689"/>
                    <a:pt x="932693" y="1545336"/>
                    <a:pt x="772668" y="1545336"/>
                  </a:cubicBezTo>
                  <a:cubicBezTo>
                    <a:pt x="345935" y="1545336"/>
                    <a:pt x="0" y="1199401"/>
                    <a:pt x="0" y="772668"/>
                  </a:cubicBezTo>
                  <a:cubicBezTo>
                    <a:pt x="0" y="345935"/>
                    <a:pt x="345935" y="0"/>
                    <a:pt x="772668" y="0"/>
                  </a:cubicBezTo>
                  <a:close/>
                </a:path>
              </a:pathLst>
            </a:cu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Полилиния 32"/>
            <p:cNvSpPr/>
            <p:nvPr/>
          </p:nvSpPr>
          <p:spPr>
            <a:xfrm>
              <a:off x="5961888" y="4965192"/>
              <a:ext cx="1307592" cy="1545336"/>
            </a:xfrm>
            <a:custGeom>
              <a:avLst/>
              <a:gdLst>
                <a:gd name="connsiteX0" fmla="*/ 534924 w 1307592"/>
                <a:gd name="connsiteY0" fmla="*/ 0 h 1545336"/>
                <a:gd name="connsiteX1" fmla="*/ 1307592 w 1307592"/>
                <a:gd name="connsiteY1" fmla="*/ 772668 h 1545336"/>
                <a:gd name="connsiteX2" fmla="*/ 534924 w 1307592"/>
                <a:gd name="connsiteY2" fmla="*/ 1545336 h 1545336"/>
                <a:gd name="connsiteX3" fmla="*/ 102918 w 1307592"/>
                <a:gd name="connsiteY3" fmla="*/ 1413377 h 1545336"/>
                <a:gd name="connsiteX4" fmla="*/ 0 w 1307592"/>
                <a:gd name="connsiteY4" fmla="*/ 1328462 h 1545336"/>
                <a:gd name="connsiteX5" fmla="*/ 11435 w 1307592"/>
                <a:gd name="connsiteY5" fmla="*/ 1319027 h 1545336"/>
                <a:gd name="connsiteX6" fmla="*/ 237744 w 1307592"/>
                <a:gd name="connsiteY6" fmla="*/ 772668 h 1545336"/>
                <a:gd name="connsiteX7" fmla="*/ 11435 w 1307592"/>
                <a:gd name="connsiteY7" fmla="*/ 226309 h 1545336"/>
                <a:gd name="connsiteX8" fmla="*/ 0 w 1307592"/>
                <a:gd name="connsiteY8" fmla="*/ 216874 h 1545336"/>
                <a:gd name="connsiteX9" fmla="*/ 102918 w 1307592"/>
                <a:gd name="connsiteY9" fmla="*/ 131959 h 1545336"/>
                <a:gd name="connsiteX10" fmla="*/ 534924 w 1307592"/>
                <a:gd name="connsiteY10" fmla="*/ 0 h 1545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07592" h="1545336">
                  <a:moveTo>
                    <a:pt x="534924" y="0"/>
                  </a:moveTo>
                  <a:cubicBezTo>
                    <a:pt x="961657" y="0"/>
                    <a:pt x="1307592" y="345935"/>
                    <a:pt x="1307592" y="772668"/>
                  </a:cubicBezTo>
                  <a:cubicBezTo>
                    <a:pt x="1307592" y="1199401"/>
                    <a:pt x="961657" y="1545336"/>
                    <a:pt x="534924" y="1545336"/>
                  </a:cubicBezTo>
                  <a:cubicBezTo>
                    <a:pt x="374899" y="1545336"/>
                    <a:pt x="226237" y="1496689"/>
                    <a:pt x="102918" y="1413377"/>
                  </a:cubicBezTo>
                  <a:lnTo>
                    <a:pt x="0" y="1328462"/>
                  </a:lnTo>
                  <a:lnTo>
                    <a:pt x="11435" y="1319027"/>
                  </a:lnTo>
                  <a:cubicBezTo>
                    <a:pt x="151260" y="1179202"/>
                    <a:pt x="237744" y="986035"/>
                    <a:pt x="237744" y="772668"/>
                  </a:cubicBezTo>
                  <a:cubicBezTo>
                    <a:pt x="237744" y="559302"/>
                    <a:pt x="151260" y="366135"/>
                    <a:pt x="11435" y="226309"/>
                  </a:cubicBezTo>
                  <a:lnTo>
                    <a:pt x="0" y="216874"/>
                  </a:lnTo>
                  <a:lnTo>
                    <a:pt x="102918" y="131959"/>
                  </a:lnTo>
                  <a:cubicBezTo>
                    <a:pt x="226237" y="48647"/>
                    <a:pt x="374899" y="0"/>
                    <a:pt x="534924" y="0"/>
                  </a:cubicBezTo>
                  <a:close/>
                </a:path>
              </a:pathLst>
            </a:cu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9" name="Полилиния 38"/>
          <p:cNvSpPr/>
          <p:nvPr/>
        </p:nvSpPr>
        <p:spPr>
          <a:xfrm rot="10800000">
            <a:off x="9607296" y="5182066"/>
            <a:ext cx="475488" cy="1111588"/>
          </a:xfrm>
          <a:custGeom>
            <a:avLst/>
            <a:gdLst>
              <a:gd name="connsiteX0" fmla="*/ 237744 w 475488"/>
              <a:gd name="connsiteY0" fmla="*/ 0 h 1111588"/>
              <a:gd name="connsiteX1" fmla="*/ 249179 w 475488"/>
              <a:gd name="connsiteY1" fmla="*/ 9435 h 1111588"/>
              <a:gd name="connsiteX2" fmla="*/ 475488 w 475488"/>
              <a:gd name="connsiteY2" fmla="*/ 555794 h 1111588"/>
              <a:gd name="connsiteX3" fmla="*/ 249179 w 475488"/>
              <a:gd name="connsiteY3" fmla="*/ 1102153 h 1111588"/>
              <a:gd name="connsiteX4" fmla="*/ 237744 w 475488"/>
              <a:gd name="connsiteY4" fmla="*/ 1111588 h 1111588"/>
              <a:gd name="connsiteX5" fmla="*/ 226309 w 475488"/>
              <a:gd name="connsiteY5" fmla="*/ 1102153 h 1111588"/>
              <a:gd name="connsiteX6" fmla="*/ 0 w 475488"/>
              <a:gd name="connsiteY6" fmla="*/ 555794 h 1111588"/>
              <a:gd name="connsiteX7" fmla="*/ 226309 w 475488"/>
              <a:gd name="connsiteY7" fmla="*/ 9435 h 1111588"/>
              <a:gd name="connsiteX8" fmla="*/ 237744 w 475488"/>
              <a:gd name="connsiteY8" fmla="*/ 0 h 1111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488" h="1111588">
                <a:moveTo>
                  <a:pt x="237744" y="0"/>
                </a:moveTo>
                <a:lnTo>
                  <a:pt x="249179" y="9435"/>
                </a:lnTo>
                <a:cubicBezTo>
                  <a:pt x="389004" y="149261"/>
                  <a:pt x="475488" y="342428"/>
                  <a:pt x="475488" y="555794"/>
                </a:cubicBezTo>
                <a:cubicBezTo>
                  <a:pt x="475488" y="769161"/>
                  <a:pt x="389004" y="962328"/>
                  <a:pt x="249179" y="1102153"/>
                </a:cubicBezTo>
                <a:lnTo>
                  <a:pt x="237744" y="1111588"/>
                </a:lnTo>
                <a:lnTo>
                  <a:pt x="226309" y="1102153"/>
                </a:lnTo>
                <a:cubicBezTo>
                  <a:pt x="86484" y="962328"/>
                  <a:pt x="0" y="769161"/>
                  <a:pt x="0" y="555794"/>
                </a:cubicBezTo>
                <a:cubicBezTo>
                  <a:pt x="0" y="342428"/>
                  <a:pt x="86484" y="149261"/>
                  <a:pt x="226309" y="9435"/>
                </a:cubicBezTo>
                <a:lnTo>
                  <a:pt x="237744" y="0"/>
                </a:lnTo>
                <a:close/>
              </a:path>
            </a:pathLst>
          </a:cu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Полилиния 39"/>
          <p:cNvSpPr/>
          <p:nvPr/>
        </p:nvSpPr>
        <p:spPr>
          <a:xfrm rot="10800000">
            <a:off x="9845040" y="4965192"/>
            <a:ext cx="1307592" cy="1545336"/>
          </a:xfrm>
          <a:custGeom>
            <a:avLst/>
            <a:gdLst>
              <a:gd name="connsiteX0" fmla="*/ 772668 w 1307592"/>
              <a:gd name="connsiteY0" fmla="*/ 0 h 1545336"/>
              <a:gd name="connsiteX1" fmla="*/ 1204674 w 1307592"/>
              <a:gd name="connsiteY1" fmla="*/ 131959 h 1545336"/>
              <a:gd name="connsiteX2" fmla="*/ 1307592 w 1307592"/>
              <a:gd name="connsiteY2" fmla="*/ 216874 h 1545336"/>
              <a:gd name="connsiteX3" fmla="*/ 1296157 w 1307592"/>
              <a:gd name="connsiteY3" fmla="*/ 226309 h 1545336"/>
              <a:gd name="connsiteX4" fmla="*/ 1069848 w 1307592"/>
              <a:gd name="connsiteY4" fmla="*/ 772668 h 1545336"/>
              <a:gd name="connsiteX5" fmla="*/ 1296157 w 1307592"/>
              <a:gd name="connsiteY5" fmla="*/ 1319027 h 1545336"/>
              <a:gd name="connsiteX6" fmla="*/ 1307592 w 1307592"/>
              <a:gd name="connsiteY6" fmla="*/ 1328462 h 1545336"/>
              <a:gd name="connsiteX7" fmla="*/ 1204674 w 1307592"/>
              <a:gd name="connsiteY7" fmla="*/ 1413377 h 1545336"/>
              <a:gd name="connsiteX8" fmla="*/ 772668 w 1307592"/>
              <a:gd name="connsiteY8" fmla="*/ 1545336 h 1545336"/>
              <a:gd name="connsiteX9" fmla="*/ 0 w 1307592"/>
              <a:gd name="connsiteY9" fmla="*/ 772668 h 1545336"/>
              <a:gd name="connsiteX10" fmla="*/ 772668 w 1307592"/>
              <a:gd name="connsiteY10" fmla="*/ 0 h 1545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07592" h="1545336">
                <a:moveTo>
                  <a:pt x="772668" y="0"/>
                </a:moveTo>
                <a:cubicBezTo>
                  <a:pt x="932693" y="0"/>
                  <a:pt x="1081356" y="48647"/>
                  <a:pt x="1204674" y="131959"/>
                </a:cubicBezTo>
                <a:lnTo>
                  <a:pt x="1307592" y="216874"/>
                </a:lnTo>
                <a:lnTo>
                  <a:pt x="1296157" y="226309"/>
                </a:lnTo>
                <a:cubicBezTo>
                  <a:pt x="1156332" y="366135"/>
                  <a:pt x="1069848" y="559302"/>
                  <a:pt x="1069848" y="772668"/>
                </a:cubicBezTo>
                <a:cubicBezTo>
                  <a:pt x="1069848" y="986035"/>
                  <a:pt x="1156332" y="1179202"/>
                  <a:pt x="1296157" y="1319027"/>
                </a:cubicBezTo>
                <a:lnTo>
                  <a:pt x="1307592" y="1328462"/>
                </a:lnTo>
                <a:lnTo>
                  <a:pt x="1204674" y="1413377"/>
                </a:lnTo>
                <a:cubicBezTo>
                  <a:pt x="1081356" y="1496689"/>
                  <a:pt x="932693" y="1545336"/>
                  <a:pt x="772668" y="1545336"/>
                </a:cubicBezTo>
                <a:cubicBezTo>
                  <a:pt x="345935" y="1545336"/>
                  <a:pt x="0" y="1199401"/>
                  <a:pt x="0" y="772668"/>
                </a:cubicBezTo>
                <a:cubicBezTo>
                  <a:pt x="0" y="345935"/>
                  <a:pt x="345935" y="0"/>
                  <a:pt x="772668" y="0"/>
                </a:cubicBezTo>
                <a:close/>
              </a:path>
            </a:pathLst>
          </a:cu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Полилиния 40"/>
          <p:cNvSpPr/>
          <p:nvPr/>
        </p:nvSpPr>
        <p:spPr>
          <a:xfrm rot="10800000">
            <a:off x="8537448" y="4965192"/>
            <a:ext cx="1307592" cy="1545336"/>
          </a:xfrm>
          <a:custGeom>
            <a:avLst/>
            <a:gdLst>
              <a:gd name="connsiteX0" fmla="*/ 534924 w 1307592"/>
              <a:gd name="connsiteY0" fmla="*/ 0 h 1545336"/>
              <a:gd name="connsiteX1" fmla="*/ 1307592 w 1307592"/>
              <a:gd name="connsiteY1" fmla="*/ 772668 h 1545336"/>
              <a:gd name="connsiteX2" fmla="*/ 534924 w 1307592"/>
              <a:gd name="connsiteY2" fmla="*/ 1545336 h 1545336"/>
              <a:gd name="connsiteX3" fmla="*/ 102918 w 1307592"/>
              <a:gd name="connsiteY3" fmla="*/ 1413377 h 1545336"/>
              <a:gd name="connsiteX4" fmla="*/ 0 w 1307592"/>
              <a:gd name="connsiteY4" fmla="*/ 1328462 h 1545336"/>
              <a:gd name="connsiteX5" fmla="*/ 11435 w 1307592"/>
              <a:gd name="connsiteY5" fmla="*/ 1319027 h 1545336"/>
              <a:gd name="connsiteX6" fmla="*/ 237744 w 1307592"/>
              <a:gd name="connsiteY6" fmla="*/ 772668 h 1545336"/>
              <a:gd name="connsiteX7" fmla="*/ 11435 w 1307592"/>
              <a:gd name="connsiteY7" fmla="*/ 226309 h 1545336"/>
              <a:gd name="connsiteX8" fmla="*/ 0 w 1307592"/>
              <a:gd name="connsiteY8" fmla="*/ 216874 h 1545336"/>
              <a:gd name="connsiteX9" fmla="*/ 102918 w 1307592"/>
              <a:gd name="connsiteY9" fmla="*/ 131959 h 1545336"/>
              <a:gd name="connsiteX10" fmla="*/ 534924 w 1307592"/>
              <a:gd name="connsiteY10" fmla="*/ 0 h 1545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07592" h="1545336">
                <a:moveTo>
                  <a:pt x="534924" y="0"/>
                </a:moveTo>
                <a:cubicBezTo>
                  <a:pt x="961657" y="0"/>
                  <a:pt x="1307592" y="345935"/>
                  <a:pt x="1307592" y="772668"/>
                </a:cubicBezTo>
                <a:cubicBezTo>
                  <a:pt x="1307592" y="1199401"/>
                  <a:pt x="961657" y="1545336"/>
                  <a:pt x="534924" y="1545336"/>
                </a:cubicBezTo>
                <a:cubicBezTo>
                  <a:pt x="374899" y="1545336"/>
                  <a:pt x="226237" y="1496689"/>
                  <a:pt x="102918" y="1413377"/>
                </a:cubicBezTo>
                <a:lnTo>
                  <a:pt x="0" y="1328462"/>
                </a:lnTo>
                <a:lnTo>
                  <a:pt x="11435" y="1319027"/>
                </a:lnTo>
                <a:cubicBezTo>
                  <a:pt x="151260" y="1179202"/>
                  <a:pt x="237744" y="986035"/>
                  <a:pt x="237744" y="772668"/>
                </a:cubicBezTo>
                <a:cubicBezTo>
                  <a:pt x="237744" y="559302"/>
                  <a:pt x="151260" y="366135"/>
                  <a:pt x="11435" y="226309"/>
                </a:cubicBezTo>
                <a:lnTo>
                  <a:pt x="0" y="216874"/>
                </a:lnTo>
                <a:lnTo>
                  <a:pt x="102918" y="131959"/>
                </a:lnTo>
                <a:cubicBezTo>
                  <a:pt x="226237" y="48647"/>
                  <a:pt x="374899" y="0"/>
                  <a:pt x="534924" y="0"/>
                </a:cubicBez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Прямоугольник 44"/>
          <p:cNvSpPr/>
          <p:nvPr/>
        </p:nvSpPr>
        <p:spPr>
          <a:xfrm>
            <a:off x="0" y="1682496"/>
            <a:ext cx="3443231" cy="954107"/>
          </a:xfrm>
          <a:prstGeom prst="rect">
            <a:avLst/>
          </a:prstGeom>
          <a:noFill/>
        </p:spPr>
        <p:txBody>
          <a:bodyPr wrap="square" lIns="91440" tIns="45720" rIns="91440" bIns="45720">
            <a:spAutoFit/>
          </a:bodyPr>
          <a:lstStyle/>
          <a:p>
            <a:r>
              <a:rPr lang="ru-RU" sz="2800" b="0" cap="none" spc="0" dirty="0">
                <a:ln w="0"/>
                <a:solidFill>
                  <a:schemeClr val="accent1"/>
                </a:solidFill>
                <a:effectLst>
                  <a:outerShdw blurRad="38100" dist="25400" dir="5400000" algn="ctr" rotWithShape="0">
                    <a:srgbClr val="6E747A">
                      <a:alpha val="43000"/>
                    </a:srgbClr>
                  </a:outerShdw>
                </a:effectLst>
              </a:rPr>
              <a:t>Внешнее соединение слева</a:t>
            </a:r>
          </a:p>
        </p:txBody>
      </p:sp>
      <p:sp>
        <p:nvSpPr>
          <p:cNvPr id="47" name="Прямоугольник 46"/>
          <p:cNvSpPr/>
          <p:nvPr/>
        </p:nvSpPr>
        <p:spPr>
          <a:xfrm>
            <a:off x="0" y="4050168"/>
            <a:ext cx="3443231" cy="954107"/>
          </a:xfrm>
          <a:prstGeom prst="rect">
            <a:avLst/>
          </a:prstGeom>
          <a:noFill/>
        </p:spPr>
        <p:txBody>
          <a:bodyPr wrap="square" lIns="91440" tIns="45720" rIns="91440" bIns="45720">
            <a:spAutoFit/>
          </a:bodyPr>
          <a:lstStyle/>
          <a:p>
            <a:r>
              <a:rPr lang="ru-RU" sz="2800" b="0" cap="none" spc="0" dirty="0">
                <a:ln w="0"/>
                <a:solidFill>
                  <a:schemeClr val="accent1"/>
                </a:solidFill>
                <a:effectLst>
                  <a:outerShdw blurRad="38100" dist="25400" dir="5400000" algn="ctr" rotWithShape="0">
                    <a:srgbClr val="6E747A">
                      <a:alpha val="43000"/>
                    </a:srgbClr>
                  </a:outerShdw>
                </a:effectLst>
              </a:rPr>
              <a:t>Внешнее соединение справа</a:t>
            </a:r>
          </a:p>
        </p:txBody>
      </p:sp>
      <p:sp>
        <p:nvSpPr>
          <p:cNvPr id="48" name="Прямоугольник 47"/>
          <p:cNvSpPr/>
          <p:nvPr/>
        </p:nvSpPr>
        <p:spPr>
          <a:xfrm>
            <a:off x="4268724" y="2060267"/>
            <a:ext cx="3443231" cy="523220"/>
          </a:xfrm>
          <a:prstGeom prst="rect">
            <a:avLst/>
          </a:prstGeom>
          <a:noFill/>
        </p:spPr>
        <p:txBody>
          <a:bodyPr wrap="square" lIns="91440" tIns="45720" rIns="91440" bIns="45720">
            <a:spAutoFit/>
          </a:bodyPr>
          <a:lstStyle/>
          <a:p>
            <a:r>
              <a:rPr lang="ru-RU" sz="2800" b="0" cap="none" spc="0" dirty="0">
                <a:ln w="0"/>
                <a:solidFill>
                  <a:schemeClr val="accent1"/>
                </a:solidFill>
                <a:effectLst>
                  <a:outerShdw blurRad="38100" dist="25400" dir="5400000" algn="ctr" rotWithShape="0">
                    <a:srgbClr val="6E747A">
                      <a:alpha val="43000"/>
                    </a:srgbClr>
                  </a:outerShdw>
                </a:effectLst>
              </a:rPr>
              <a:t>Внутреннее</a:t>
            </a:r>
          </a:p>
        </p:txBody>
      </p:sp>
      <p:sp>
        <p:nvSpPr>
          <p:cNvPr id="49" name="Прямоугольник 48"/>
          <p:cNvSpPr/>
          <p:nvPr/>
        </p:nvSpPr>
        <p:spPr>
          <a:xfrm>
            <a:off x="4268724" y="4550409"/>
            <a:ext cx="3443231" cy="523220"/>
          </a:xfrm>
          <a:prstGeom prst="rect">
            <a:avLst/>
          </a:prstGeom>
          <a:noFill/>
        </p:spPr>
        <p:txBody>
          <a:bodyPr wrap="square" lIns="91440" tIns="45720" rIns="91440" bIns="45720">
            <a:spAutoFit/>
          </a:bodyPr>
          <a:lstStyle/>
          <a:p>
            <a:r>
              <a:rPr lang="ru-RU" sz="2800" b="0" cap="none" spc="0" dirty="0">
                <a:ln w="0"/>
                <a:solidFill>
                  <a:schemeClr val="accent1"/>
                </a:solidFill>
                <a:effectLst>
                  <a:outerShdw blurRad="38100" dist="25400" dir="5400000" algn="ctr" rotWithShape="0">
                    <a:srgbClr val="6E747A">
                      <a:alpha val="43000"/>
                    </a:srgbClr>
                  </a:outerShdw>
                </a:effectLst>
              </a:rPr>
              <a:t>Полное внешнее</a:t>
            </a:r>
          </a:p>
        </p:txBody>
      </p:sp>
      <p:sp>
        <p:nvSpPr>
          <p:cNvPr id="50" name="Прямоугольник 49"/>
          <p:cNvSpPr/>
          <p:nvPr/>
        </p:nvSpPr>
        <p:spPr>
          <a:xfrm>
            <a:off x="8361168" y="1682496"/>
            <a:ext cx="3443231" cy="954107"/>
          </a:xfrm>
          <a:prstGeom prst="rect">
            <a:avLst/>
          </a:prstGeom>
          <a:noFill/>
        </p:spPr>
        <p:txBody>
          <a:bodyPr wrap="square" lIns="91440" tIns="45720" rIns="91440" bIns="45720">
            <a:spAutoFit/>
          </a:bodyPr>
          <a:lstStyle/>
          <a:p>
            <a:r>
              <a:rPr lang="ru-RU" sz="2800" b="0" cap="none" spc="0" dirty="0">
                <a:ln w="0"/>
                <a:solidFill>
                  <a:schemeClr val="accent1"/>
                </a:solidFill>
                <a:effectLst>
                  <a:outerShdw blurRad="38100" dist="25400" dir="5400000" algn="ctr" rotWithShape="0">
                    <a:srgbClr val="6E747A">
                      <a:alpha val="43000"/>
                    </a:srgbClr>
                  </a:outerShdw>
                </a:effectLst>
              </a:rPr>
              <a:t>Анти-соединение слева</a:t>
            </a:r>
          </a:p>
        </p:txBody>
      </p:sp>
      <p:sp>
        <p:nvSpPr>
          <p:cNvPr id="51" name="Прямоугольник 50"/>
          <p:cNvSpPr/>
          <p:nvPr/>
        </p:nvSpPr>
        <p:spPr>
          <a:xfrm>
            <a:off x="8361168" y="4050168"/>
            <a:ext cx="3443231" cy="954107"/>
          </a:xfrm>
          <a:prstGeom prst="rect">
            <a:avLst/>
          </a:prstGeom>
          <a:noFill/>
        </p:spPr>
        <p:txBody>
          <a:bodyPr wrap="square" lIns="91440" tIns="45720" rIns="91440" bIns="45720">
            <a:spAutoFit/>
          </a:bodyPr>
          <a:lstStyle/>
          <a:p>
            <a:r>
              <a:rPr lang="ru-RU" sz="2800" dirty="0">
                <a:ln w="0"/>
                <a:solidFill>
                  <a:schemeClr val="accent1"/>
                </a:solidFill>
                <a:effectLst>
                  <a:outerShdw blurRad="38100" dist="25400" dir="5400000" algn="ctr" rotWithShape="0">
                    <a:srgbClr val="6E747A">
                      <a:alpha val="43000"/>
                    </a:srgbClr>
                  </a:outerShdw>
                </a:effectLst>
              </a:rPr>
              <a:t>Анти-</a:t>
            </a:r>
            <a:r>
              <a:rPr lang="ru-RU" sz="2800" b="0" cap="none" spc="0" dirty="0">
                <a:ln w="0"/>
                <a:solidFill>
                  <a:schemeClr val="accent1"/>
                </a:solidFill>
                <a:effectLst>
                  <a:outerShdw blurRad="38100" dist="25400" dir="5400000" algn="ctr" rotWithShape="0">
                    <a:srgbClr val="6E747A">
                      <a:alpha val="43000"/>
                    </a:srgbClr>
                  </a:outerShdw>
                </a:effectLst>
              </a:rPr>
              <a:t>соединение справа</a:t>
            </a:r>
          </a:p>
        </p:txBody>
      </p:sp>
    </p:spTree>
    <p:extLst>
      <p:ext uri="{BB962C8B-B14F-4D97-AF65-F5344CB8AC3E}">
        <p14:creationId xmlns:p14="http://schemas.microsoft.com/office/powerpoint/2010/main" val="364012275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\3 Сложные запросы</a:t>
            </a:r>
            <a:br>
              <a:rPr lang="ru-RU" dirty="0"/>
            </a:br>
            <a:r>
              <a:rPr lang="ru-RU" dirty="0"/>
              <a:t>\4 Сравнение файлов</a:t>
            </a:r>
            <a:endParaRPr lang="en-US" dirty="0"/>
          </a:p>
        </p:txBody>
      </p:sp>
      <p:sp>
        <p:nvSpPr>
          <p:cNvPr id="3" name="Объект 2"/>
          <p:cNvSpPr>
            <a:spLocks noGrp="1"/>
          </p:cNvSpPr>
          <p:nvPr>
            <p:ph sz="half" idx="1"/>
          </p:nvPr>
        </p:nvSpPr>
        <p:spPr/>
        <p:txBody>
          <a:bodyPr>
            <a:normAutofit fontScale="85000" lnSpcReduction="20000"/>
          </a:bodyPr>
          <a:lstStyle/>
          <a:p>
            <a:r>
              <a:rPr lang="ru-RU" dirty="0"/>
              <a:t>Загрузить по очереди все 4 квартала в </a:t>
            </a:r>
            <a:r>
              <a:rPr lang="ru-RU" dirty="0" err="1"/>
              <a:t>Пауэр</a:t>
            </a:r>
            <a:r>
              <a:rPr lang="ru-RU" dirty="0"/>
              <a:t> </a:t>
            </a:r>
            <a:r>
              <a:rPr lang="ru-RU" dirty="0" err="1"/>
              <a:t>Квери</a:t>
            </a:r>
            <a:r>
              <a:rPr lang="ru-RU" dirty="0"/>
              <a:t> </a:t>
            </a:r>
          </a:p>
          <a:p>
            <a:r>
              <a:rPr lang="ru-RU" dirty="0"/>
              <a:t>Вывести только банки, которые есть во всех 4 кварталах</a:t>
            </a:r>
          </a:p>
          <a:p>
            <a:r>
              <a:rPr lang="ru-RU" dirty="0"/>
              <a:t>Выгрузить в </a:t>
            </a:r>
            <a:r>
              <a:rPr lang="ru-RU" dirty="0" err="1"/>
              <a:t>эксель</a:t>
            </a:r>
            <a:r>
              <a:rPr lang="ru-RU" dirty="0"/>
              <a:t> только лист с совпадающими и размер активов</a:t>
            </a:r>
          </a:p>
          <a:p>
            <a:r>
              <a:rPr lang="ru-RU" dirty="0"/>
              <a:t>Формат таблицы:</a:t>
            </a:r>
          </a:p>
          <a:p>
            <a:pPr lvl="1"/>
            <a:r>
              <a:rPr lang="en-US" dirty="0" err="1"/>
              <a:t>ogrn</a:t>
            </a:r>
            <a:r>
              <a:rPr lang="en-US" dirty="0"/>
              <a:t> </a:t>
            </a:r>
            <a:endParaRPr lang="ru-RU" dirty="0"/>
          </a:p>
          <a:p>
            <a:pPr lvl="1"/>
            <a:r>
              <a:rPr lang="en-US" dirty="0" err="1"/>
              <a:t>cnamer</a:t>
            </a:r>
            <a:r>
              <a:rPr lang="en-US" dirty="0"/>
              <a:t>  </a:t>
            </a:r>
            <a:endParaRPr lang="ru-RU" dirty="0"/>
          </a:p>
          <a:p>
            <a:pPr lvl="1"/>
            <a:r>
              <a:rPr lang="ru-RU" dirty="0"/>
              <a:t>1 квартал</a:t>
            </a:r>
          </a:p>
          <a:p>
            <a:pPr lvl="1"/>
            <a:r>
              <a:rPr lang="ru-RU" dirty="0"/>
              <a:t>2 квартал</a:t>
            </a:r>
          </a:p>
          <a:p>
            <a:pPr lvl="1"/>
            <a:r>
              <a:rPr lang="ru-RU" dirty="0"/>
              <a:t>3 квартал</a:t>
            </a:r>
          </a:p>
          <a:p>
            <a:pPr lvl="1"/>
            <a:r>
              <a:rPr lang="ru-RU" dirty="0"/>
              <a:t>4 квартал</a:t>
            </a:r>
          </a:p>
        </p:txBody>
      </p:sp>
      <p:pic>
        <p:nvPicPr>
          <p:cNvPr id="5" name="Объект 4"/>
          <p:cNvPicPr>
            <a:picLocks noGrp="1" noChangeAspect="1"/>
          </p:cNvPicPr>
          <p:nvPr>
            <p:ph sz="half" idx="2"/>
          </p:nvPr>
        </p:nvPicPr>
        <p:blipFill>
          <a:blip r:embed="rId2"/>
          <a:stretch>
            <a:fillRect/>
          </a:stretch>
        </p:blipFill>
        <p:spPr>
          <a:xfrm>
            <a:off x="4420964" y="3875360"/>
            <a:ext cx="7349047" cy="2862219"/>
          </a:xfrm>
          <a:prstGeom prst="rect">
            <a:avLst/>
          </a:prstGeom>
        </p:spPr>
      </p:pic>
      <p:pic>
        <p:nvPicPr>
          <p:cNvPr id="4" name="Рисунок 3"/>
          <p:cNvPicPr>
            <a:picLocks noChangeAspect="1"/>
          </p:cNvPicPr>
          <p:nvPr/>
        </p:nvPicPr>
        <p:blipFill>
          <a:blip r:embed="rId3"/>
          <a:stretch>
            <a:fillRect/>
          </a:stretch>
        </p:blipFill>
        <p:spPr>
          <a:xfrm>
            <a:off x="8095488" y="-99035"/>
            <a:ext cx="3505200" cy="3627070"/>
          </a:xfrm>
          <a:prstGeom prst="rect">
            <a:avLst/>
          </a:prstGeom>
        </p:spPr>
      </p:pic>
    </p:spTree>
    <p:extLst>
      <p:ext uri="{BB962C8B-B14F-4D97-AF65-F5344CB8AC3E}">
        <p14:creationId xmlns:p14="http://schemas.microsoft.com/office/powerpoint/2010/main" val="339599676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4BAF698-B159-4C7D-8D92-764C5E9F246A}"/>
              </a:ext>
            </a:extLst>
          </p:cNvPr>
          <p:cNvSpPr>
            <a:spLocks noGrp="1"/>
          </p:cNvSpPr>
          <p:nvPr>
            <p:ph type="title"/>
          </p:nvPr>
        </p:nvSpPr>
        <p:spPr/>
        <p:txBody>
          <a:bodyPr/>
          <a:lstStyle/>
          <a:p>
            <a:r>
              <a:rPr lang="ru-RU" dirty="0"/>
              <a:t>Этапы работы</a:t>
            </a:r>
          </a:p>
        </p:txBody>
      </p:sp>
      <p:graphicFrame>
        <p:nvGraphicFramePr>
          <p:cNvPr id="5" name="Объект 4">
            <a:extLst>
              <a:ext uri="{FF2B5EF4-FFF2-40B4-BE49-F238E27FC236}">
                <a16:creationId xmlns:a16="http://schemas.microsoft.com/office/drawing/2014/main" id="{693DD60A-7976-4964-B6ED-6A6202F0D73B}"/>
              </a:ext>
            </a:extLst>
          </p:cNvPr>
          <p:cNvGraphicFramePr>
            <a:graphicFrameLocks noGrp="1"/>
          </p:cNvGraphicFramePr>
          <p:nvPr>
            <p:ph idx="1"/>
            <p:extLst>
              <p:ext uri="{D42A27DB-BD31-4B8C-83A1-F6EECF244321}">
                <p14:modId xmlns:p14="http://schemas.microsoft.com/office/powerpoint/2010/main" val="1418861959"/>
              </p:ext>
            </p:extLst>
          </p:nvPr>
        </p:nvGraphicFramePr>
        <p:xfrm>
          <a:off x="239353" y="211016"/>
          <a:ext cx="11713294" cy="55075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Прямоугольник 7">
            <a:extLst>
              <a:ext uri="{FF2B5EF4-FFF2-40B4-BE49-F238E27FC236}">
                <a16:creationId xmlns:a16="http://schemas.microsoft.com/office/drawing/2014/main" id="{60F48022-48FC-4F74-A9EC-853252408269}"/>
              </a:ext>
            </a:extLst>
          </p:cNvPr>
          <p:cNvSpPr/>
          <p:nvPr/>
        </p:nvSpPr>
        <p:spPr>
          <a:xfrm>
            <a:off x="710518" y="5092505"/>
            <a:ext cx="2926080" cy="68228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Power Query</a:t>
            </a:r>
            <a:endParaRPr lang="ru-RU" dirty="0"/>
          </a:p>
        </p:txBody>
      </p:sp>
      <p:sp>
        <p:nvSpPr>
          <p:cNvPr id="10" name="Правая фигурная скобка 9">
            <a:extLst>
              <a:ext uri="{FF2B5EF4-FFF2-40B4-BE49-F238E27FC236}">
                <a16:creationId xmlns:a16="http://schemas.microsoft.com/office/drawing/2014/main" id="{C3A63846-5835-4B29-AFEF-F17236EFAAC7}"/>
              </a:ext>
            </a:extLst>
          </p:cNvPr>
          <p:cNvSpPr/>
          <p:nvPr/>
        </p:nvSpPr>
        <p:spPr>
          <a:xfrm rot="5400000">
            <a:off x="1832417" y="2592075"/>
            <a:ext cx="682283" cy="3868414"/>
          </a:xfrm>
          <a:prstGeom prst="rightBrace">
            <a:avLst/>
          </a:prstGeom>
          <a:solidFill>
            <a:schemeClr val="accent5">
              <a:lumMod val="20000"/>
              <a:lumOff val="80000"/>
            </a:schemeClr>
          </a:solidFill>
          <a:ln w="38100">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13" name="Правая фигурная скобка 12">
            <a:extLst>
              <a:ext uri="{FF2B5EF4-FFF2-40B4-BE49-F238E27FC236}">
                <a16:creationId xmlns:a16="http://schemas.microsoft.com/office/drawing/2014/main" id="{FF2EB927-6117-47A2-BE0F-A0B0EAE2507F}"/>
              </a:ext>
            </a:extLst>
          </p:cNvPr>
          <p:cNvSpPr/>
          <p:nvPr/>
        </p:nvSpPr>
        <p:spPr>
          <a:xfrm rot="5400000">
            <a:off x="6709518" y="1637415"/>
            <a:ext cx="682283" cy="5777735"/>
          </a:xfrm>
          <a:prstGeom prst="rightBrace">
            <a:avLst/>
          </a:prstGeom>
          <a:solidFill>
            <a:schemeClr val="accent5">
              <a:lumMod val="40000"/>
              <a:lumOff val="60000"/>
            </a:schemeClr>
          </a:solidFill>
          <a:ln w="38100">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14" name="Прямоугольник 13">
            <a:extLst>
              <a:ext uri="{FF2B5EF4-FFF2-40B4-BE49-F238E27FC236}">
                <a16:creationId xmlns:a16="http://schemas.microsoft.com/office/drawing/2014/main" id="{5EE7A2BB-5FEC-4BBC-94CD-2A497929C7C1}"/>
              </a:ext>
            </a:extLst>
          </p:cNvPr>
          <p:cNvSpPr/>
          <p:nvPr/>
        </p:nvSpPr>
        <p:spPr>
          <a:xfrm>
            <a:off x="5587619" y="5120636"/>
            <a:ext cx="2926080" cy="68228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Power Pivot</a:t>
            </a:r>
            <a:endParaRPr lang="ru-RU" dirty="0"/>
          </a:p>
        </p:txBody>
      </p:sp>
    </p:spTree>
    <p:extLst>
      <p:ext uri="{BB962C8B-B14F-4D97-AF65-F5344CB8AC3E}">
        <p14:creationId xmlns:p14="http://schemas.microsoft.com/office/powerpoint/2010/main" val="412694098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8"/>
          <p:cNvSpPr>
            <a:spLocks noGrp="1"/>
          </p:cNvSpPr>
          <p:nvPr>
            <p:ph type="title"/>
          </p:nvPr>
        </p:nvSpPr>
        <p:spPr/>
        <p:txBody>
          <a:bodyPr>
            <a:normAutofit fontScale="90000"/>
          </a:bodyPr>
          <a:lstStyle/>
          <a:p>
            <a:r>
              <a:rPr lang="en-US" dirty="0"/>
              <a:t>\4 Power Pivot </a:t>
            </a:r>
            <a:r>
              <a:rPr lang="ru-RU" dirty="0"/>
              <a:t>таблицы</a:t>
            </a:r>
            <a:br>
              <a:rPr lang="en-US" dirty="0"/>
            </a:br>
            <a:r>
              <a:rPr lang="ru-RU" dirty="0"/>
              <a:t>1 Цветы.</a:t>
            </a:r>
            <a:r>
              <a:rPr lang="en-US" dirty="0" err="1"/>
              <a:t>xlsx</a:t>
            </a:r>
            <a:endParaRPr lang="en-US" dirty="0"/>
          </a:p>
        </p:txBody>
      </p:sp>
      <p:sp>
        <p:nvSpPr>
          <p:cNvPr id="10" name="Объект 9"/>
          <p:cNvSpPr>
            <a:spLocks noGrp="1"/>
          </p:cNvSpPr>
          <p:nvPr>
            <p:ph idx="1"/>
          </p:nvPr>
        </p:nvSpPr>
        <p:spPr/>
        <p:txBody>
          <a:bodyPr/>
          <a:lstStyle/>
          <a:p>
            <a:r>
              <a:rPr lang="ru-RU" dirty="0"/>
              <a:t>Посчитать сумму</a:t>
            </a:r>
          </a:p>
          <a:p>
            <a:r>
              <a:rPr lang="ru-RU" dirty="0"/>
              <a:t>По каждой строчке</a:t>
            </a:r>
          </a:p>
          <a:p>
            <a:r>
              <a:rPr lang="ru-RU" dirty="0"/>
              <a:t>Таблицы Цветы Заказ</a:t>
            </a:r>
          </a:p>
          <a:p>
            <a:r>
              <a:rPr lang="ru-RU" dirty="0"/>
              <a:t>от Количества (которое в той же таблице), умноженного на Цену (которая в таблице Цветы Прайс)</a:t>
            </a:r>
          </a:p>
          <a:p>
            <a:endParaRPr lang="ru-RU" dirty="0"/>
          </a:p>
          <a:p>
            <a:endParaRPr lang="en-US" dirty="0"/>
          </a:p>
        </p:txBody>
      </p:sp>
    </p:spTree>
    <p:extLst>
      <p:ext uri="{BB962C8B-B14F-4D97-AF65-F5344CB8AC3E}">
        <p14:creationId xmlns:p14="http://schemas.microsoft.com/office/powerpoint/2010/main" val="2224195873"/>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dirty="0"/>
              <a:t>=SUMX</a:t>
            </a:r>
            <a:r>
              <a:rPr lang="en-US" dirty="0">
                <a:solidFill>
                  <a:srgbClr val="FF0000"/>
                </a:solidFill>
              </a:rPr>
              <a:t>(</a:t>
            </a:r>
            <a:endParaRPr lang="en-US" dirty="0"/>
          </a:p>
        </p:txBody>
      </p:sp>
      <p:sp>
        <p:nvSpPr>
          <p:cNvPr id="3" name="Объект 2"/>
          <p:cNvSpPr>
            <a:spLocks noGrp="1"/>
          </p:cNvSpPr>
          <p:nvPr>
            <p:ph sz="half" idx="1"/>
          </p:nvPr>
        </p:nvSpPr>
        <p:spPr>
          <a:xfrm>
            <a:off x="838200" y="1825624"/>
            <a:ext cx="5334000" cy="4648327"/>
          </a:xfrm>
        </p:spPr>
        <p:txBody>
          <a:bodyPr>
            <a:noAutofit/>
          </a:bodyPr>
          <a:lstStyle/>
          <a:p>
            <a:pPr marL="0" indent="0">
              <a:buNone/>
            </a:pPr>
            <a:r>
              <a:rPr lang="en-US" sz="3200" dirty="0"/>
              <a:t>'</a:t>
            </a:r>
            <a:r>
              <a:rPr lang="ru-RU" sz="3200" dirty="0"/>
              <a:t>Цветы заказ'</a:t>
            </a:r>
            <a:endParaRPr lang="en-US" sz="3200" dirty="0"/>
          </a:p>
          <a:p>
            <a:pPr marL="0" indent="0">
              <a:buNone/>
            </a:pPr>
            <a:r>
              <a:rPr lang="en-US" sz="3200" dirty="0"/>
              <a:t>;</a:t>
            </a:r>
          </a:p>
          <a:p>
            <a:pPr marL="0" indent="0">
              <a:buNone/>
            </a:pPr>
            <a:r>
              <a:rPr lang="en-US" sz="3200" dirty="0">
                <a:solidFill>
                  <a:schemeClr val="tx1">
                    <a:lumMod val="65000"/>
                    <a:lumOff val="35000"/>
                  </a:schemeClr>
                </a:solidFill>
              </a:rPr>
              <a:t>'</a:t>
            </a:r>
            <a:r>
              <a:rPr lang="ru-RU" sz="3200" dirty="0">
                <a:solidFill>
                  <a:schemeClr val="tx1">
                    <a:lumMod val="65000"/>
                    <a:lumOff val="35000"/>
                  </a:schemeClr>
                </a:solidFill>
              </a:rPr>
              <a:t>Цветы заказ'</a:t>
            </a:r>
            <a:r>
              <a:rPr lang="en-US" sz="3200" dirty="0"/>
              <a:t>[</a:t>
            </a:r>
            <a:r>
              <a:rPr lang="ru-RU" sz="3200" dirty="0"/>
              <a:t>Количество]</a:t>
            </a:r>
            <a:endParaRPr lang="en-US" sz="3200" dirty="0"/>
          </a:p>
          <a:p>
            <a:pPr marL="0" indent="0">
              <a:buNone/>
            </a:pPr>
            <a:r>
              <a:rPr lang="en-US" sz="3200" dirty="0"/>
              <a:t>*</a:t>
            </a:r>
          </a:p>
          <a:p>
            <a:pPr marL="0" indent="0">
              <a:buNone/>
            </a:pPr>
            <a:r>
              <a:rPr lang="en-US" sz="3200" dirty="0"/>
              <a:t>RELATED</a:t>
            </a:r>
            <a:r>
              <a:rPr lang="en-US" sz="3200" dirty="0">
                <a:solidFill>
                  <a:srgbClr val="00B050"/>
                </a:solidFill>
              </a:rPr>
              <a:t>(</a:t>
            </a:r>
          </a:p>
          <a:p>
            <a:pPr marL="0" indent="0">
              <a:buNone/>
            </a:pPr>
            <a:r>
              <a:rPr lang="en-US" sz="3200" dirty="0"/>
              <a:t>'</a:t>
            </a:r>
            <a:r>
              <a:rPr lang="ru-RU" sz="3200" dirty="0"/>
              <a:t>Цветы Прайс'[Цена товара]</a:t>
            </a:r>
            <a:endParaRPr lang="en-US" sz="3200" dirty="0"/>
          </a:p>
          <a:p>
            <a:pPr marL="0" indent="0">
              <a:buNone/>
            </a:pPr>
            <a:r>
              <a:rPr lang="en-US" sz="3200" dirty="0">
                <a:solidFill>
                  <a:srgbClr val="00B050"/>
                </a:solidFill>
              </a:rPr>
              <a:t>)</a:t>
            </a:r>
          </a:p>
          <a:p>
            <a:pPr marL="0" indent="0">
              <a:buNone/>
            </a:pPr>
            <a:r>
              <a:rPr lang="en-US" sz="3200" dirty="0">
                <a:solidFill>
                  <a:srgbClr val="FF0000"/>
                </a:solidFill>
              </a:rPr>
              <a:t>)</a:t>
            </a:r>
          </a:p>
        </p:txBody>
      </p:sp>
      <p:sp>
        <p:nvSpPr>
          <p:cNvPr id="4" name="Объект 3"/>
          <p:cNvSpPr>
            <a:spLocks noGrp="1"/>
          </p:cNvSpPr>
          <p:nvPr>
            <p:ph sz="half" idx="2"/>
          </p:nvPr>
        </p:nvSpPr>
        <p:spPr>
          <a:xfrm>
            <a:off x="6172200" y="2304287"/>
            <a:ext cx="5175504" cy="3872675"/>
          </a:xfrm>
        </p:spPr>
        <p:txBody>
          <a:bodyPr/>
          <a:lstStyle/>
          <a:p>
            <a:pPr>
              <a:buFont typeface="Wingdings" panose="05000000000000000000" pitchFamily="2" charset="2"/>
              <a:buChar char="q"/>
            </a:pPr>
            <a:r>
              <a:rPr lang="ru-RU" dirty="0"/>
              <a:t>Посчитать сумму от выражения</a:t>
            </a:r>
          </a:p>
          <a:p>
            <a:pPr>
              <a:buFont typeface="Wingdings" panose="05000000000000000000" pitchFamily="2" charset="2"/>
              <a:buChar char="q"/>
            </a:pPr>
            <a:r>
              <a:rPr lang="ru-RU" dirty="0"/>
              <a:t>По каждой строчке</a:t>
            </a:r>
          </a:p>
          <a:p>
            <a:pPr>
              <a:buFont typeface="Wingdings" panose="05000000000000000000" pitchFamily="2" charset="2"/>
              <a:buChar char="q"/>
            </a:pPr>
            <a:r>
              <a:rPr lang="ru-RU" dirty="0"/>
              <a:t>Таблицы Цветы Заказ</a:t>
            </a:r>
          </a:p>
          <a:p>
            <a:pPr>
              <a:buFont typeface="Wingdings" panose="05000000000000000000" pitchFamily="2" charset="2"/>
              <a:buChar char="q"/>
            </a:pPr>
            <a:r>
              <a:rPr lang="ru-RU" dirty="0"/>
              <a:t>от Количества (которое в той же таблице), умноженного на Цену (которая в таблице Цветы Прайс)</a:t>
            </a:r>
          </a:p>
          <a:p>
            <a:endParaRPr lang="ru-RU" dirty="0"/>
          </a:p>
          <a:p>
            <a:endParaRPr lang="en-US" dirty="0"/>
          </a:p>
          <a:p>
            <a:endParaRPr lang="en-US" dirty="0"/>
          </a:p>
        </p:txBody>
      </p:sp>
      <p:pic>
        <p:nvPicPr>
          <p:cNvPr id="5" name="Рисунок 4"/>
          <p:cNvPicPr>
            <a:picLocks noChangeAspect="1"/>
          </p:cNvPicPr>
          <p:nvPr/>
        </p:nvPicPr>
        <p:blipFill>
          <a:blip r:embed="rId2"/>
          <a:stretch>
            <a:fillRect/>
          </a:stretch>
        </p:blipFill>
        <p:spPr>
          <a:xfrm>
            <a:off x="6172200" y="213883"/>
            <a:ext cx="3867690" cy="1829055"/>
          </a:xfrm>
          <a:prstGeom prst="rect">
            <a:avLst/>
          </a:prstGeom>
        </p:spPr>
      </p:pic>
    </p:spTree>
    <p:extLst>
      <p:ext uri="{BB962C8B-B14F-4D97-AF65-F5344CB8AC3E}">
        <p14:creationId xmlns:p14="http://schemas.microsoft.com/office/powerpoint/2010/main" val="98990300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Текст 5"/>
          <p:cNvSpPr>
            <a:spLocks noGrp="1"/>
          </p:cNvSpPr>
          <p:nvPr>
            <p:ph type="body" idx="1"/>
          </p:nvPr>
        </p:nvSpPr>
        <p:spPr/>
        <p:txBody>
          <a:bodyPr/>
          <a:lstStyle/>
          <a:p>
            <a:r>
              <a:rPr lang="ru-RU" dirty="0"/>
              <a:t>Мелкий опт</a:t>
            </a:r>
            <a:endParaRPr lang="en-US" dirty="0"/>
          </a:p>
        </p:txBody>
      </p:sp>
      <p:sp>
        <p:nvSpPr>
          <p:cNvPr id="3" name="Объект 2"/>
          <p:cNvSpPr>
            <a:spLocks noGrp="1"/>
          </p:cNvSpPr>
          <p:nvPr>
            <p:ph sz="half" idx="2"/>
          </p:nvPr>
        </p:nvSpPr>
        <p:spPr/>
        <p:txBody>
          <a:bodyPr/>
          <a:lstStyle/>
          <a:p>
            <a:pPr marL="0" indent="0">
              <a:buNone/>
            </a:pPr>
            <a:r>
              <a:rPr lang="en-US" dirty="0"/>
              <a:t>[</a:t>
            </a:r>
            <a:r>
              <a:rPr lang="ru-RU" dirty="0"/>
              <a:t>Общая выручка]</a:t>
            </a:r>
          </a:p>
          <a:p>
            <a:pPr marL="0" indent="0">
              <a:buNone/>
            </a:pPr>
            <a:r>
              <a:rPr lang="en-US" dirty="0"/>
              <a:t>;</a:t>
            </a:r>
            <a:br>
              <a:rPr lang="en-US" dirty="0"/>
            </a:br>
            <a:r>
              <a:rPr lang="en-US" dirty="0"/>
              <a:t>'</a:t>
            </a:r>
            <a:r>
              <a:rPr lang="ru-RU" dirty="0"/>
              <a:t>Цветы заказ'[Количество]</a:t>
            </a:r>
            <a:r>
              <a:rPr lang="en-US" dirty="0"/>
              <a:t>&gt;15)</a:t>
            </a:r>
          </a:p>
        </p:txBody>
      </p:sp>
      <p:sp>
        <p:nvSpPr>
          <p:cNvPr id="7" name="Текст 6"/>
          <p:cNvSpPr>
            <a:spLocks noGrp="1"/>
          </p:cNvSpPr>
          <p:nvPr>
            <p:ph type="body" sz="quarter" idx="3"/>
          </p:nvPr>
        </p:nvSpPr>
        <p:spPr/>
        <p:txBody>
          <a:bodyPr/>
          <a:lstStyle/>
          <a:p>
            <a:r>
              <a:rPr lang="ru-RU" dirty="0"/>
              <a:t>Розница</a:t>
            </a:r>
            <a:endParaRPr lang="en-US" dirty="0"/>
          </a:p>
        </p:txBody>
      </p:sp>
      <p:sp>
        <p:nvSpPr>
          <p:cNvPr id="4" name="Объект 3"/>
          <p:cNvSpPr>
            <a:spLocks noGrp="1"/>
          </p:cNvSpPr>
          <p:nvPr>
            <p:ph sz="quarter" idx="4"/>
          </p:nvPr>
        </p:nvSpPr>
        <p:spPr/>
        <p:txBody>
          <a:bodyPr/>
          <a:lstStyle/>
          <a:p>
            <a:endParaRPr lang="en-US" dirty="0"/>
          </a:p>
        </p:txBody>
      </p:sp>
      <p:sp>
        <p:nvSpPr>
          <p:cNvPr id="2" name="Заголовок 1"/>
          <p:cNvSpPr>
            <a:spLocks noGrp="1"/>
          </p:cNvSpPr>
          <p:nvPr>
            <p:ph type="title"/>
          </p:nvPr>
        </p:nvSpPr>
        <p:spPr/>
        <p:txBody>
          <a:bodyPr>
            <a:normAutofit/>
          </a:bodyPr>
          <a:lstStyle/>
          <a:p>
            <a:r>
              <a:rPr lang="en-US" dirty="0"/>
              <a:t>=CALCULATE(</a:t>
            </a:r>
          </a:p>
        </p:txBody>
      </p:sp>
      <p:pic>
        <p:nvPicPr>
          <p:cNvPr id="5" name="Рисунок 4"/>
          <p:cNvPicPr>
            <a:picLocks noChangeAspect="1"/>
          </p:cNvPicPr>
          <p:nvPr/>
        </p:nvPicPr>
        <p:blipFill>
          <a:blip r:embed="rId2"/>
          <a:stretch>
            <a:fillRect/>
          </a:stretch>
        </p:blipFill>
        <p:spPr>
          <a:xfrm>
            <a:off x="3669658" y="4117976"/>
            <a:ext cx="4852684" cy="2533824"/>
          </a:xfrm>
          <a:prstGeom prst="rect">
            <a:avLst/>
          </a:prstGeom>
        </p:spPr>
      </p:pic>
      <p:pic>
        <p:nvPicPr>
          <p:cNvPr id="8" name="Рисунок 7"/>
          <p:cNvPicPr>
            <a:picLocks noChangeAspect="1"/>
          </p:cNvPicPr>
          <p:nvPr/>
        </p:nvPicPr>
        <p:blipFill>
          <a:blip r:embed="rId3"/>
          <a:stretch>
            <a:fillRect/>
          </a:stretch>
        </p:blipFill>
        <p:spPr>
          <a:xfrm>
            <a:off x="6172200" y="213883"/>
            <a:ext cx="3867690" cy="1829055"/>
          </a:xfrm>
          <a:prstGeom prst="rect">
            <a:avLst/>
          </a:prstGeom>
        </p:spPr>
      </p:pic>
    </p:spTree>
    <p:extLst>
      <p:ext uri="{BB962C8B-B14F-4D97-AF65-F5344CB8AC3E}">
        <p14:creationId xmlns:p14="http://schemas.microsoft.com/office/powerpoint/2010/main" val="1583571006"/>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Текст 5"/>
          <p:cNvSpPr>
            <a:spLocks noGrp="1"/>
          </p:cNvSpPr>
          <p:nvPr>
            <p:ph type="body" idx="1"/>
          </p:nvPr>
        </p:nvSpPr>
        <p:spPr/>
        <p:txBody>
          <a:bodyPr/>
          <a:lstStyle/>
          <a:p>
            <a:r>
              <a:rPr lang="ru-RU" dirty="0"/>
              <a:t>Мелкий опт</a:t>
            </a:r>
            <a:endParaRPr lang="en-US" dirty="0"/>
          </a:p>
        </p:txBody>
      </p:sp>
      <p:sp>
        <p:nvSpPr>
          <p:cNvPr id="3" name="Объект 2"/>
          <p:cNvSpPr>
            <a:spLocks noGrp="1"/>
          </p:cNvSpPr>
          <p:nvPr>
            <p:ph sz="half" idx="2"/>
          </p:nvPr>
        </p:nvSpPr>
        <p:spPr/>
        <p:txBody>
          <a:bodyPr/>
          <a:lstStyle/>
          <a:p>
            <a:pPr marL="0" indent="0">
              <a:buNone/>
            </a:pPr>
            <a:r>
              <a:rPr lang="en-US" dirty="0"/>
              <a:t>[</a:t>
            </a:r>
            <a:r>
              <a:rPr lang="ru-RU" dirty="0"/>
              <a:t>Общая выручка]</a:t>
            </a:r>
          </a:p>
          <a:p>
            <a:pPr marL="0" indent="0">
              <a:buNone/>
            </a:pPr>
            <a:r>
              <a:rPr lang="en-US" dirty="0"/>
              <a:t>;</a:t>
            </a:r>
            <a:br>
              <a:rPr lang="en-US" dirty="0"/>
            </a:br>
            <a:r>
              <a:rPr lang="en-US" dirty="0"/>
              <a:t>'</a:t>
            </a:r>
            <a:r>
              <a:rPr lang="ru-RU" dirty="0"/>
              <a:t>Цветы заказ'[Количество]</a:t>
            </a:r>
            <a:r>
              <a:rPr lang="en-US" dirty="0"/>
              <a:t>&gt;15)</a:t>
            </a:r>
          </a:p>
        </p:txBody>
      </p:sp>
      <p:sp>
        <p:nvSpPr>
          <p:cNvPr id="7" name="Текст 6"/>
          <p:cNvSpPr>
            <a:spLocks noGrp="1"/>
          </p:cNvSpPr>
          <p:nvPr>
            <p:ph type="body" sz="quarter" idx="3"/>
          </p:nvPr>
        </p:nvSpPr>
        <p:spPr/>
        <p:txBody>
          <a:bodyPr/>
          <a:lstStyle/>
          <a:p>
            <a:r>
              <a:rPr lang="ru-RU" dirty="0"/>
              <a:t>Розница</a:t>
            </a:r>
            <a:endParaRPr lang="en-US" dirty="0"/>
          </a:p>
        </p:txBody>
      </p:sp>
      <p:sp>
        <p:nvSpPr>
          <p:cNvPr id="4" name="Объект 3"/>
          <p:cNvSpPr>
            <a:spLocks noGrp="1"/>
          </p:cNvSpPr>
          <p:nvPr>
            <p:ph sz="quarter" idx="4"/>
          </p:nvPr>
        </p:nvSpPr>
        <p:spPr/>
        <p:txBody>
          <a:bodyPr/>
          <a:lstStyle/>
          <a:p>
            <a:pPr marL="0" indent="0">
              <a:buNone/>
            </a:pPr>
            <a:r>
              <a:rPr lang="ru-RU" dirty="0"/>
              <a:t>[Общая выручка]</a:t>
            </a:r>
          </a:p>
          <a:p>
            <a:pPr marL="0" indent="0">
              <a:buNone/>
            </a:pPr>
            <a:r>
              <a:rPr lang="ru-RU" dirty="0"/>
              <a:t>;</a:t>
            </a:r>
          </a:p>
          <a:p>
            <a:pPr marL="0" indent="0">
              <a:buNone/>
            </a:pPr>
            <a:r>
              <a:rPr lang="ru-RU" dirty="0"/>
              <a:t>'Цветы заказ'[Количество]</a:t>
            </a:r>
            <a:r>
              <a:rPr lang="en-US" dirty="0"/>
              <a:t>&lt;=</a:t>
            </a:r>
            <a:r>
              <a:rPr lang="ru-RU" dirty="0"/>
              <a:t>15)</a:t>
            </a:r>
          </a:p>
          <a:p>
            <a:endParaRPr lang="en-US" dirty="0"/>
          </a:p>
        </p:txBody>
      </p:sp>
      <p:sp>
        <p:nvSpPr>
          <p:cNvPr id="2" name="Заголовок 1"/>
          <p:cNvSpPr>
            <a:spLocks noGrp="1"/>
          </p:cNvSpPr>
          <p:nvPr>
            <p:ph type="title"/>
          </p:nvPr>
        </p:nvSpPr>
        <p:spPr/>
        <p:txBody>
          <a:bodyPr>
            <a:normAutofit/>
          </a:bodyPr>
          <a:lstStyle/>
          <a:p>
            <a:r>
              <a:rPr lang="en-US" dirty="0"/>
              <a:t>=CALCULATE(</a:t>
            </a:r>
          </a:p>
        </p:txBody>
      </p:sp>
      <p:pic>
        <p:nvPicPr>
          <p:cNvPr id="5" name="Рисунок 4"/>
          <p:cNvPicPr>
            <a:picLocks noChangeAspect="1"/>
          </p:cNvPicPr>
          <p:nvPr/>
        </p:nvPicPr>
        <p:blipFill>
          <a:blip r:embed="rId2"/>
          <a:stretch>
            <a:fillRect/>
          </a:stretch>
        </p:blipFill>
        <p:spPr>
          <a:xfrm>
            <a:off x="3669658" y="4117976"/>
            <a:ext cx="4852684" cy="2533824"/>
          </a:xfrm>
          <a:prstGeom prst="rect">
            <a:avLst/>
          </a:prstGeom>
        </p:spPr>
      </p:pic>
    </p:spTree>
    <p:extLst>
      <p:ext uri="{BB962C8B-B14F-4D97-AF65-F5344CB8AC3E}">
        <p14:creationId xmlns:p14="http://schemas.microsoft.com/office/powerpoint/2010/main" val="4053188812"/>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KPI</a:t>
            </a:r>
          </a:p>
        </p:txBody>
      </p:sp>
      <p:sp>
        <p:nvSpPr>
          <p:cNvPr id="3" name="Объект 2"/>
          <p:cNvSpPr>
            <a:spLocks noGrp="1"/>
          </p:cNvSpPr>
          <p:nvPr>
            <p:ph idx="1"/>
          </p:nvPr>
        </p:nvSpPr>
        <p:spPr/>
        <p:txBody>
          <a:bodyPr/>
          <a:lstStyle/>
          <a:p>
            <a:r>
              <a:rPr lang="ru-RU" dirty="0"/>
              <a:t>Если выручка больше 200 000 рублей – зелёным</a:t>
            </a:r>
          </a:p>
          <a:p>
            <a:r>
              <a:rPr lang="ru-RU" dirty="0"/>
              <a:t>От 100 000 до 200 000 рублей – жёлтым</a:t>
            </a:r>
          </a:p>
          <a:p>
            <a:r>
              <a:rPr lang="ru-RU" dirty="0"/>
              <a:t>Менее 100 000 рублей - красным</a:t>
            </a:r>
            <a:endParaRPr lang="en-US" dirty="0"/>
          </a:p>
        </p:txBody>
      </p:sp>
      <p:pic>
        <p:nvPicPr>
          <p:cNvPr id="4" name="Рисунок 3"/>
          <p:cNvPicPr>
            <a:picLocks noChangeAspect="1"/>
          </p:cNvPicPr>
          <p:nvPr/>
        </p:nvPicPr>
        <p:blipFill>
          <a:blip r:embed="rId2"/>
          <a:stretch>
            <a:fillRect/>
          </a:stretch>
        </p:blipFill>
        <p:spPr>
          <a:xfrm>
            <a:off x="3576504" y="3287560"/>
            <a:ext cx="4086492" cy="2889403"/>
          </a:xfrm>
          <a:prstGeom prst="rect">
            <a:avLst/>
          </a:prstGeom>
        </p:spPr>
      </p:pic>
    </p:spTree>
    <p:extLst>
      <p:ext uri="{BB962C8B-B14F-4D97-AF65-F5344CB8AC3E}">
        <p14:creationId xmlns:p14="http://schemas.microsoft.com/office/powerpoint/2010/main" val="4177614762"/>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KPI</a:t>
            </a:r>
          </a:p>
        </p:txBody>
      </p:sp>
      <p:sp>
        <p:nvSpPr>
          <p:cNvPr id="3" name="Объект 2"/>
          <p:cNvSpPr>
            <a:spLocks noGrp="1"/>
          </p:cNvSpPr>
          <p:nvPr>
            <p:ph sz="half" idx="1"/>
          </p:nvPr>
        </p:nvSpPr>
        <p:spPr/>
        <p:txBody>
          <a:bodyPr/>
          <a:lstStyle/>
          <a:p>
            <a:r>
              <a:rPr lang="ru-RU" dirty="0"/>
              <a:t>Создаём вычисляемое поле «Общее количество»</a:t>
            </a:r>
            <a:endParaRPr lang="en-US" dirty="0"/>
          </a:p>
        </p:txBody>
      </p:sp>
      <p:sp>
        <p:nvSpPr>
          <p:cNvPr id="4" name="Объект 3"/>
          <p:cNvSpPr>
            <a:spLocks noGrp="1"/>
          </p:cNvSpPr>
          <p:nvPr>
            <p:ph sz="half" idx="2"/>
          </p:nvPr>
        </p:nvSpPr>
        <p:spPr/>
        <p:txBody>
          <a:bodyPr/>
          <a:lstStyle/>
          <a:p>
            <a:r>
              <a:rPr lang="ru-RU" dirty="0"/>
              <a:t>Если количество больше 200 штук – зелёным</a:t>
            </a:r>
          </a:p>
          <a:p>
            <a:r>
              <a:rPr lang="ru-RU" dirty="0"/>
              <a:t>От 100 до 200 штук – жёлтым</a:t>
            </a:r>
          </a:p>
          <a:p>
            <a:r>
              <a:rPr lang="ru-RU" dirty="0"/>
              <a:t>Менее 100 штук - красным</a:t>
            </a:r>
            <a:endParaRPr lang="en-US" dirty="0"/>
          </a:p>
          <a:p>
            <a:endParaRPr lang="en-US" dirty="0"/>
          </a:p>
        </p:txBody>
      </p:sp>
      <p:pic>
        <p:nvPicPr>
          <p:cNvPr id="5" name="Рисунок 4"/>
          <p:cNvPicPr>
            <a:picLocks noChangeAspect="1"/>
          </p:cNvPicPr>
          <p:nvPr/>
        </p:nvPicPr>
        <p:blipFill>
          <a:blip r:embed="rId2"/>
          <a:stretch>
            <a:fillRect/>
          </a:stretch>
        </p:blipFill>
        <p:spPr>
          <a:xfrm>
            <a:off x="288758" y="2916454"/>
            <a:ext cx="5655748" cy="3484345"/>
          </a:xfrm>
          <a:prstGeom prst="rect">
            <a:avLst/>
          </a:prstGeom>
        </p:spPr>
      </p:pic>
      <p:pic>
        <p:nvPicPr>
          <p:cNvPr id="6" name="Рисунок 5"/>
          <p:cNvPicPr>
            <a:picLocks noChangeAspect="1"/>
          </p:cNvPicPr>
          <p:nvPr/>
        </p:nvPicPr>
        <p:blipFill>
          <a:blip r:embed="rId3"/>
          <a:stretch>
            <a:fillRect/>
          </a:stretch>
        </p:blipFill>
        <p:spPr>
          <a:xfrm>
            <a:off x="6437239" y="3798593"/>
            <a:ext cx="4651521" cy="2910743"/>
          </a:xfrm>
          <a:prstGeom prst="rect">
            <a:avLst/>
          </a:prstGeom>
        </p:spPr>
      </p:pic>
    </p:spTree>
    <p:extLst>
      <p:ext uri="{BB962C8B-B14F-4D97-AF65-F5344CB8AC3E}">
        <p14:creationId xmlns:p14="http://schemas.microsoft.com/office/powerpoint/2010/main" val="28602315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26720" y="182880"/>
            <a:ext cx="670560" cy="670560"/>
          </a:xfrm>
          <a:prstGeom prst="rect">
            <a:avLst/>
          </a:prstGeom>
          <a:solidFill>
            <a:srgbClr val="2B3990"/>
          </a:solidFill>
          <a:ln/>
        </p:spPr>
      </p:sp>
      <p:sp>
        <p:nvSpPr>
          <p:cNvPr id="3" name="Text 1"/>
          <p:cNvSpPr/>
          <p:nvPr/>
        </p:nvSpPr>
        <p:spPr>
          <a:xfrm>
            <a:off x="10972800" y="121920"/>
            <a:ext cx="975360" cy="487680"/>
          </a:xfrm>
          <a:prstGeom prst="rect">
            <a:avLst/>
          </a:prstGeom>
          <a:noFill/>
          <a:ln/>
        </p:spPr>
        <p:txBody>
          <a:bodyPr wrap="square" rtlCol="0" anchor="ctr"/>
          <a:lstStyle/>
          <a:p>
            <a:pPr algn="r"/>
            <a:r>
              <a:rPr lang="en-US" sz="1600" dirty="0">
                <a:solidFill>
                  <a:srgbClr val="999999"/>
                </a:solidFill>
                <a:latin typeface="Calibri" pitchFamily="34" charset="0"/>
                <a:ea typeface="Calibri" pitchFamily="34" charset="-122"/>
                <a:cs typeface="Calibri" pitchFamily="34" charset="-120"/>
              </a:rPr>
              <a:t>1</a:t>
            </a:r>
            <a:endParaRPr lang="en-US" sz="1600" dirty="0"/>
          </a:p>
        </p:txBody>
      </p:sp>
      <p:sp>
        <p:nvSpPr>
          <p:cNvPr id="4" name="Text 2"/>
          <p:cNvSpPr/>
          <p:nvPr/>
        </p:nvSpPr>
        <p:spPr>
          <a:xfrm>
            <a:off x="609600" y="975360"/>
            <a:ext cx="10972800" cy="792480"/>
          </a:xfrm>
          <a:prstGeom prst="rect">
            <a:avLst/>
          </a:prstGeom>
          <a:noFill/>
          <a:ln/>
        </p:spPr>
        <p:txBody>
          <a:bodyPr wrap="square" lIns="0" tIns="0" rIns="0" bIns="0" rtlCol="0" anchor="ctr"/>
          <a:lstStyle/>
          <a:p>
            <a:pPr algn="ctr"/>
            <a:r>
              <a:rPr lang="en-US" sz="3333" b="1" dirty="0">
                <a:solidFill>
                  <a:srgbClr val="2B3990"/>
                </a:solidFill>
                <a:latin typeface="Calibri" pitchFamily="34" charset="0"/>
                <a:ea typeface="Calibri" pitchFamily="34" charset="-122"/>
                <a:cs typeface="Calibri" pitchFamily="34" charset="-120"/>
              </a:rPr>
              <a:t>ВПР — Вертикальный Просмотр (VLOOKUP)</a:t>
            </a:r>
            <a:endParaRPr lang="en-US" sz="3333" dirty="0"/>
          </a:p>
        </p:txBody>
      </p:sp>
      <p:sp>
        <p:nvSpPr>
          <p:cNvPr id="5" name="Shape 3"/>
          <p:cNvSpPr/>
          <p:nvPr/>
        </p:nvSpPr>
        <p:spPr>
          <a:xfrm>
            <a:off x="609600" y="1889760"/>
            <a:ext cx="10972800" cy="670560"/>
          </a:xfrm>
          <a:prstGeom prst="rect">
            <a:avLst/>
          </a:prstGeom>
          <a:solidFill>
            <a:srgbClr val="2B3990"/>
          </a:solidFill>
          <a:ln/>
        </p:spPr>
      </p:sp>
      <p:sp>
        <p:nvSpPr>
          <p:cNvPr id="6" name="Text 4"/>
          <p:cNvSpPr/>
          <p:nvPr/>
        </p:nvSpPr>
        <p:spPr>
          <a:xfrm>
            <a:off x="853440" y="1889760"/>
            <a:ext cx="10485120" cy="670560"/>
          </a:xfrm>
          <a:prstGeom prst="rect">
            <a:avLst/>
          </a:prstGeom>
          <a:noFill/>
          <a:ln/>
        </p:spPr>
        <p:txBody>
          <a:bodyPr wrap="square" lIns="0" tIns="0" rIns="0" bIns="0" rtlCol="0" anchor="ctr"/>
          <a:lstStyle/>
          <a:p>
            <a:pPr algn="ctr"/>
            <a:r>
              <a:rPr lang="en-US" sz="2133" b="1" dirty="0">
                <a:solidFill>
                  <a:srgbClr val="FFFFFF"/>
                </a:solidFill>
                <a:latin typeface="Consolas" pitchFamily="34" charset="0"/>
                <a:ea typeface="Consolas" pitchFamily="34" charset="-122"/>
                <a:cs typeface="Consolas" pitchFamily="34" charset="-120"/>
              </a:rPr>
              <a:t>=ВПР(искомое; таблица; номер_столбца; [тип])</a:t>
            </a:r>
            <a:endParaRPr lang="en-US" sz="2133" dirty="0"/>
          </a:p>
        </p:txBody>
      </p:sp>
      <p:sp>
        <p:nvSpPr>
          <p:cNvPr id="7" name="Shape 5"/>
          <p:cNvSpPr/>
          <p:nvPr/>
        </p:nvSpPr>
        <p:spPr>
          <a:xfrm>
            <a:off x="609600" y="2682240"/>
            <a:ext cx="10972800" cy="609600"/>
          </a:xfrm>
          <a:prstGeom prst="rect">
            <a:avLst/>
          </a:prstGeom>
          <a:solidFill>
            <a:srgbClr val="F0F0F0"/>
          </a:solidFill>
          <a:ln/>
        </p:spPr>
      </p:sp>
      <p:sp>
        <p:nvSpPr>
          <p:cNvPr id="8" name="Text 6"/>
          <p:cNvSpPr/>
          <p:nvPr/>
        </p:nvSpPr>
        <p:spPr>
          <a:xfrm>
            <a:off x="853440" y="2682240"/>
            <a:ext cx="10485120" cy="609600"/>
          </a:xfrm>
          <a:prstGeom prst="rect">
            <a:avLst/>
          </a:prstGeom>
          <a:noFill/>
          <a:ln/>
        </p:spPr>
        <p:txBody>
          <a:bodyPr wrap="square" lIns="0" tIns="0" rIns="0" bIns="0" rtlCol="0" anchor="ctr"/>
          <a:lstStyle/>
          <a:p>
            <a:r>
              <a:rPr lang="en-US" sz="1733" dirty="0">
                <a:solidFill>
                  <a:srgbClr val="333333"/>
                </a:solidFill>
                <a:latin typeface="Calibri" pitchFamily="34" charset="0"/>
                <a:ea typeface="Calibri" pitchFamily="34" charset="-122"/>
                <a:cs typeface="Calibri" pitchFamily="34" charset="-120"/>
              </a:rPr>
              <a:t>Пример:  =ВПР(A2; Прайс!A:C; 3; 0)    ← ищет значение A2 в первом столбце таблицы Прайс</a:t>
            </a:r>
            <a:endParaRPr lang="en-US" sz="1733" dirty="0"/>
          </a:p>
        </p:txBody>
      </p:sp>
      <p:sp>
        <p:nvSpPr>
          <p:cNvPr id="9" name="Text 7"/>
          <p:cNvSpPr/>
          <p:nvPr/>
        </p:nvSpPr>
        <p:spPr>
          <a:xfrm>
            <a:off x="731520" y="3474720"/>
            <a:ext cx="10728960" cy="2682240"/>
          </a:xfrm>
          <a:prstGeom prst="rect">
            <a:avLst/>
          </a:prstGeom>
          <a:noFill/>
          <a:ln/>
        </p:spPr>
        <p:txBody>
          <a:bodyPr wrap="square" rtlCol="0" anchor="t"/>
          <a:lstStyle/>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Ищет значение в первом столбце таблицы и возвращает данные из </a:t>
            </a:r>
            <a:r>
              <a:rPr lang="en-US" sz="1867" b="1" dirty="0">
                <a:solidFill>
                  <a:srgbClr val="333333"/>
                </a:solidFill>
                <a:latin typeface="Calibri" pitchFamily="34" charset="0"/>
                <a:ea typeface="Calibri" pitchFamily="34" charset="-122"/>
                <a:cs typeface="Calibri" pitchFamily="34" charset="-120"/>
              </a:rPr>
              <a:t>указанного столбца</a:t>
            </a:r>
            <a:endParaRPr lang="en-US" sz="1867" dirty="0"/>
          </a:p>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Последний аргумент: </a:t>
            </a:r>
            <a:r>
              <a:rPr lang="en-US" sz="1867" b="1" dirty="0">
                <a:solidFill>
                  <a:srgbClr val="333333"/>
                </a:solidFill>
                <a:latin typeface="Calibri" pitchFamily="34" charset="0"/>
                <a:ea typeface="Calibri" pitchFamily="34" charset="-122"/>
                <a:cs typeface="Calibri" pitchFamily="34" charset="-120"/>
              </a:rPr>
              <a:t>0 (ЛОЖЬ)</a:t>
            </a:r>
            <a:r>
              <a:rPr lang="en-US" sz="1867" dirty="0">
                <a:solidFill>
                  <a:srgbClr val="333333"/>
                </a:solidFill>
                <a:latin typeface="Calibri" pitchFamily="34" charset="0"/>
                <a:ea typeface="Calibri" pitchFamily="34" charset="-122"/>
                <a:cs typeface="Calibri" pitchFamily="34" charset="-120"/>
              </a:rPr>
              <a:t> = точное совпадение, 1 (ИСТИНА) = приблизительное</a:t>
            </a:r>
            <a:endParaRPr lang="en-US" sz="1867" dirty="0"/>
          </a:p>
          <a:p>
            <a:pPr>
              <a:lnSpc>
                <a:spcPct val="115000"/>
              </a:lnSpc>
              <a:spcAft>
                <a:spcPts val="1333"/>
              </a:spcAft>
            </a:pPr>
            <a:r>
              <a:rPr lang="en-US" sz="1867" dirty="0">
                <a:solidFill>
                  <a:srgbClr val="F9A825"/>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Ищет только </a:t>
            </a:r>
            <a:r>
              <a:rPr lang="en-US" sz="1867" b="1" dirty="0">
                <a:solidFill>
                  <a:srgbClr val="333333"/>
                </a:solidFill>
                <a:latin typeface="Calibri" pitchFamily="34" charset="0"/>
                <a:ea typeface="Calibri" pitchFamily="34" charset="-122"/>
                <a:cs typeface="Calibri" pitchFamily="34" charset="-120"/>
              </a:rPr>
              <a:t>в первом столбце</a:t>
            </a:r>
            <a:r>
              <a:rPr lang="en-US" sz="1867" dirty="0">
                <a:solidFill>
                  <a:srgbClr val="333333"/>
                </a:solidFill>
                <a:latin typeface="Calibri" pitchFamily="34" charset="0"/>
                <a:ea typeface="Calibri" pitchFamily="34" charset="-122"/>
                <a:cs typeface="Calibri" pitchFamily="34" charset="-120"/>
              </a:rPr>
              <a:t> диапазона и возвращает значение только правее — не левее!</a:t>
            </a:r>
            <a:endParaRPr lang="en-US" sz="1867" dirty="0"/>
          </a:p>
          <a:p>
            <a:pPr>
              <a:lnSpc>
                <a:spcPct val="115000"/>
              </a:lnSpc>
              <a:spcAft>
                <a:spcPts val="1333"/>
              </a:spcAft>
            </a:pPr>
            <a:r>
              <a:rPr lang="en-US" sz="1867" dirty="0">
                <a:solidFill>
                  <a:srgbClr val="2E7D32"/>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Незаменима для подтягивания данных из справочников: цены, названия, коды</a:t>
            </a:r>
            <a:endParaRPr lang="en-US" sz="1867" dirty="0"/>
          </a:p>
        </p:txBody>
      </p:sp>
      <p:sp>
        <p:nvSpPr>
          <p:cNvPr id="10" name="Shape 8"/>
          <p:cNvSpPr/>
          <p:nvPr/>
        </p:nvSpPr>
        <p:spPr>
          <a:xfrm>
            <a:off x="487680" y="6278880"/>
            <a:ext cx="1219200" cy="0"/>
          </a:xfrm>
          <a:prstGeom prst="line">
            <a:avLst/>
          </a:prstGeom>
          <a:noFill/>
          <a:ln w="31750">
            <a:solidFill>
              <a:srgbClr val="CC0000"/>
            </a:solidFill>
            <a:prstDash val="solid"/>
          </a:ln>
        </p:spPr>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4 диаграммы</a:t>
            </a:r>
            <a:endParaRPr lang="en-US" dirty="0"/>
          </a:p>
        </p:txBody>
      </p:sp>
      <p:sp>
        <p:nvSpPr>
          <p:cNvPr id="3" name="Объект 2"/>
          <p:cNvSpPr>
            <a:spLocks noGrp="1"/>
          </p:cNvSpPr>
          <p:nvPr>
            <p:ph idx="1"/>
          </p:nvPr>
        </p:nvSpPr>
        <p:spPr/>
        <p:txBody>
          <a:bodyPr/>
          <a:lstStyle/>
          <a:p>
            <a:r>
              <a:rPr lang="ru-RU" dirty="0"/>
              <a:t>Сделать 4 сводные диаграммы</a:t>
            </a:r>
            <a:r>
              <a:rPr lang="en-US" dirty="0"/>
              <a:t> </a:t>
            </a:r>
            <a:r>
              <a:rPr lang="ru-RU" dirty="0"/>
              <a:t>по выручке</a:t>
            </a:r>
          </a:p>
          <a:p>
            <a:pPr lvl="1"/>
            <a:r>
              <a:rPr lang="ru-RU" dirty="0"/>
              <a:t>Круговая по модели цветка</a:t>
            </a:r>
          </a:p>
          <a:p>
            <a:pPr lvl="1"/>
            <a:r>
              <a:rPr lang="ru-RU" dirty="0"/>
              <a:t>Линейчатая по модели цветка</a:t>
            </a:r>
          </a:p>
          <a:p>
            <a:pPr lvl="1"/>
            <a:r>
              <a:rPr lang="ru-RU" dirty="0"/>
              <a:t>Столбчатая по модели цветка</a:t>
            </a:r>
          </a:p>
          <a:p>
            <a:pPr lvl="1"/>
            <a:r>
              <a:rPr lang="ru-RU" dirty="0"/>
              <a:t>График по модели цветка</a:t>
            </a:r>
          </a:p>
          <a:p>
            <a:r>
              <a:rPr lang="ru-RU" dirty="0"/>
              <a:t>Сделать временную шкалу по дате продажи</a:t>
            </a:r>
          </a:p>
          <a:p>
            <a:r>
              <a:rPr lang="ru-RU" dirty="0"/>
              <a:t>Подключить ко всем 4 диаграммам срез</a:t>
            </a:r>
          </a:p>
        </p:txBody>
      </p:sp>
      <p:pic>
        <p:nvPicPr>
          <p:cNvPr id="4" name="Рисунок 3"/>
          <p:cNvPicPr>
            <a:picLocks noChangeAspect="1"/>
          </p:cNvPicPr>
          <p:nvPr/>
        </p:nvPicPr>
        <p:blipFill>
          <a:blip r:embed="rId2"/>
          <a:stretch>
            <a:fillRect/>
          </a:stretch>
        </p:blipFill>
        <p:spPr>
          <a:xfrm>
            <a:off x="7977672" y="891381"/>
            <a:ext cx="3972479" cy="3848637"/>
          </a:xfrm>
          <a:prstGeom prst="rect">
            <a:avLst/>
          </a:prstGeom>
        </p:spPr>
      </p:pic>
    </p:spTree>
    <p:extLst>
      <p:ext uri="{BB962C8B-B14F-4D97-AF65-F5344CB8AC3E}">
        <p14:creationId xmlns:p14="http://schemas.microsoft.com/office/powerpoint/2010/main" val="353819158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dirty="0"/>
              <a:t>\4 Power Pivot </a:t>
            </a:r>
            <a:r>
              <a:rPr lang="ru-RU" dirty="0"/>
              <a:t>таблицы</a:t>
            </a:r>
            <a:br>
              <a:rPr lang="en-US" dirty="0"/>
            </a:br>
            <a:r>
              <a:rPr lang="ru-RU" dirty="0"/>
              <a:t>2 Вклады в валюте.</a:t>
            </a:r>
            <a:r>
              <a:rPr lang="en-US" dirty="0" err="1"/>
              <a:t>xlsx</a:t>
            </a:r>
            <a:endParaRPr lang="en-US" dirty="0"/>
          </a:p>
        </p:txBody>
      </p:sp>
      <p:sp>
        <p:nvSpPr>
          <p:cNvPr id="3" name="Объект 2"/>
          <p:cNvSpPr>
            <a:spLocks noGrp="1"/>
          </p:cNvSpPr>
          <p:nvPr>
            <p:ph sz="half" idx="1"/>
          </p:nvPr>
        </p:nvSpPr>
        <p:spPr/>
        <p:txBody>
          <a:bodyPr>
            <a:normAutofit fontScale="70000" lnSpcReduction="20000"/>
          </a:bodyPr>
          <a:lstStyle/>
          <a:p>
            <a:endParaRPr lang="ru-RU" dirty="0"/>
          </a:p>
          <a:p>
            <a:r>
              <a:rPr lang="ru-RU" dirty="0"/>
              <a:t>Привести файл в порядок</a:t>
            </a:r>
          </a:p>
          <a:p>
            <a:r>
              <a:rPr lang="ru-RU" dirty="0"/>
              <a:t>Добавить код валюты, исходя из номера счёта</a:t>
            </a:r>
          </a:p>
          <a:p>
            <a:r>
              <a:rPr lang="ru-RU" dirty="0"/>
              <a:t>Добавить таблицу «курсы валют» с сайта ЦБ</a:t>
            </a:r>
            <a:r>
              <a:rPr lang="en-US" dirty="0"/>
              <a:t>. cbr.ru/</a:t>
            </a:r>
            <a:r>
              <a:rPr lang="en-US" dirty="0" err="1"/>
              <a:t>currency_base</a:t>
            </a:r>
            <a:r>
              <a:rPr lang="en-US" dirty="0"/>
              <a:t>/daily</a:t>
            </a:r>
            <a:endParaRPr lang="ru-RU" dirty="0"/>
          </a:p>
          <a:p>
            <a:r>
              <a:rPr lang="ru-RU" dirty="0"/>
              <a:t>Выгрузить в </a:t>
            </a:r>
            <a:r>
              <a:rPr lang="ru-RU" dirty="0" err="1"/>
              <a:t>эксель</a:t>
            </a:r>
            <a:r>
              <a:rPr lang="ru-RU" dirty="0"/>
              <a:t>, только создав подключение</a:t>
            </a:r>
          </a:p>
          <a:p>
            <a:r>
              <a:rPr lang="ru-RU" dirty="0"/>
              <a:t>Связать таблицы</a:t>
            </a:r>
          </a:p>
          <a:p>
            <a:r>
              <a:rPr lang="ru-RU" dirty="0"/>
              <a:t>Посчитать сумму вклада в рублях</a:t>
            </a:r>
          </a:p>
          <a:p>
            <a:r>
              <a:rPr lang="ru-RU" dirty="0"/>
              <a:t>* Посчитать Сумму вклада в рублях по Юаням. Вывести в разрезе банка Вклада</a:t>
            </a:r>
          </a:p>
          <a:p>
            <a:r>
              <a:rPr lang="ru-RU" dirty="0"/>
              <a:t>* Посчитать Сумму вклада в рублях по АО «ВУЗ-банк». Вывести в разрезе валюты вклада</a:t>
            </a:r>
            <a:endParaRPr lang="en-US" dirty="0"/>
          </a:p>
        </p:txBody>
      </p:sp>
      <p:pic>
        <p:nvPicPr>
          <p:cNvPr id="5" name="Объект 4"/>
          <p:cNvPicPr>
            <a:picLocks noGrp="1" noChangeAspect="1"/>
          </p:cNvPicPr>
          <p:nvPr>
            <p:ph sz="half" idx="2"/>
          </p:nvPr>
        </p:nvPicPr>
        <p:blipFill>
          <a:blip r:embed="rId2"/>
          <a:stretch>
            <a:fillRect/>
          </a:stretch>
        </p:blipFill>
        <p:spPr>
          <a:xfrm>
            <a:off x="6400470" y="3585034"/>
            <a:ext cx="4725059" cy="2972215"/>
          </a:xfrm>
          <a:prstGeom prst="rect">
            <a:avLst/>
          </a:prstGeom>
        </p:spPr>
      </p:pic>
      <p:sp>
        <p:nvSpPr>
          <p:cNvPr id="4" name="TextBox 3"/>
          <p:cNvSpPr txBox="1"/>
          <p:nvPr/>
        </p:nvSpPr>
        <p:spPr>
          <a:xfrm>
            <a:off x="6400470" y="1825625"/>
            <a:ext cx="5230698" cy="1754326"/>
          </a:xfrm>
          <a:prstGeom prst="rect">
            <a:avLst/>
          </a:prstGeom>
          <a:noFill/>
        </p:spPr>
        <p:txBody>
          <a:bodyPr wrap="square" rtlCol="0">
            <a:spAutoFit/>
          </a:bodyPr>
          <a:lstStyle/>
          <a:p>
            <a:r>
              <a:rPr lang="ru-RU" dirty="0"/>
              <a:t>Сумма вклада в рублях:</a:t>
            </a:r>
          </a:p>
          <a:p>
            <a:pPr marL="285750" indent="-285750">
              <a:buFont typeface="Arial" panose="020B0604020202020204" pitchFamily="34" charset="0"/>
              <a:buChar char="•"/>
            </a:pPr>
            <a:r>
              <a:rPr lang="ru-RU" dirty="0"/>
              <a:t>Сумма</a:t>
            </a:r>
          </a:p>
          <a:p>
            <a:pPr marL="285750" indent="-285750">
              <a:buFont typeface="Arial" panose="020B0604020202020204" pitchFamily="34" charset="0"/>
              <a:buChar char="•"/>
            </a:pPr>
            <a:r>
              <a:rPr lang="ru-RU" dirty="0"/>
              <a:t>Выражения по каждой строке</a:t>
            </a:r>
          </a:p>
          <a:p>
            <a:pPr marL="285750" indent="-285750">
              <a:buFont typeface="Arial" panose="020B0604020202020204" pitchFamily="34" charset="0"/>
              <a:buChar char="•"/>
            </a:pPr>
            <a:r>
              <a:rPr lang="ru-RU" dirty="0"/>
              <a:t>Таблицы «Вклады граждан»</a:t>
            </a:r>
          </a:p>
          <a:p>
            <a:pPr marL="285750" indent="-285750">
              <a:buFont typeface="Arial" panose="020B0604020202020204" pitchFamily="34" charset="0"/>
              <a:buChar char="•"/>
            </a:pPr>
            <a:r>
              <a:rPr lang="ru-RU" dirty="0"/>
              <a:t>От Вклада в валюте, умноженного на Курс и поделённого на Единиц, за которые указан курс</a:t>
            </a:r>
            <a:endParaRPr lang="en-US" dirty="0"/>
          </a:p>
        </p:txBody>
      </p:sp>
    </p:spTree>
    <p:extLst>
      <p:ext uri="{BB962C8B-B14F-4D97-AF65-F5344CB8AC3E}">
        <p14:creationId xmlns:p14="http://schemas.microsoft.com/office/powerpoint/2010/main" val="126747968"/>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391557" y="2967335"/>
            <a:ext cx="11408892" cy="1569660"/>
          </a:xfrm>
          <a:prstGeom prst="rect">
            <a:avLst/>
          </a:prstGeom>
          <a:noFill/>
        </p:spPr>
        <p:txBody>
          <a:bodyPr wrap="none" lIns="91440" tIns="45720" rIns="91440" bIns="45720">
            <a:spAutoFit/>
          </a:bodyPr>
          <a:lstStyle/>
          <a:p>
            <a:pPr algn="ctr"/>
            <a:r>
              <a:rPr lang="ru-RU" sz="9600" b="0" cap="none" spc="0" dirty="0">
                <a:ln w="0"/>
                <a:solidFill>
                  <a:schemeClr val="accent1"/>
                </a:solidFill>
                <a:effectLst>
                  <a:outerShdw blurRad="38100" dist="25400" dir="5400000" algn="ctr" rotWithShape="0">
                    <a:srgbClr val="6E747A">
                      <a:alpha val="43000"/>
                    </a:srgbClr>
                  </a:outerShdw>
                </a:effectLst>
              </a:rPr>
              <a:t>407028108584463214</a:t>
            </a:r>
          </a:p>
        </p:txBody>
      </p:sp>
    </p:spTree>
    <p:extLst>
      <p:ext uri="{BB962C8B-B14F-4D97-AF65-F5344CB8AC3E}">
        <p14:creationId xmlns:p14="http://schemas.microsoft.com/office/powerpoint/2010/main" val="2068004821"/>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=SUMX</a:t>
            </a:r>
            <a:r>
              <a:rPr lang="en-US" dirty="0">
                <a:solidFill>
                  <a:srgbClr val="00B0F0"/>
                </a:solidFill>
              </a:rPr>
              <a:t>(</a:t>
            </a:r>
          </a:p>
        </p:txBody>
      </p:sp>
      <p:sp>
        <p:nvSpPr>
          <p:cNvPr id="3" name="Объект 2"/>
          <p:cNvSpPr>
            <a:spLocks noGrp="1"/>
          </p:cNvSpPr>
          <p:nvPr>
            <p:ph idx="1"/>
          </p:nvPr>
        </p:nvSpPr>
        <p:spPr>
          <a:xfrm>
            <a:off x="838200" y="1825624"/>
            <a:ext cx="10838688" cy="4858639"/>
          </a:xfrm>
        </p:spPr>
        <p:txBody>
          <a:bodyPr>
            <a:normAutofit lnSpcReduction="10000"/>
          </a:bodyPr>
          <a:lstStyle/>
          <a:p>
            <a:pPr marL="0" indent="0">
              <a:buNone/>
            </a:pPr>
            <a:r>
              <a:rPr lang="ru-RU" sz="3600" dirty="0"/>
              <a:t>'Вклады граждан'</a:t>
            </a:r>
          </a:p>
          <a:p>
            <a:pPr marL="0" indent="0">
              <a:buNone/>
            </a:pPr>
            <a:r>
              <a:rPr lang="en-US" sz="3600" dirty="0"/>
              <a:t>;</a:t>
            </a:r>
          </a:p>
          <a:p>
            <a:pPr marL="0" indent="0">
              <a:buNone/>
            </a:pPr>
            <a:r>
              <a:rPr lang="ru-RU" sz="3600" dirty="0">
                <a:solidFill>
                  <a:schemeClr val="bg1">
                    <a:lumMod val="50000"/>
                  </a:schemeClr>
                </a:solidFill>
              </a:rPr>
              <a:t>'Вклады граждан'</a:t>
            </a:r>
            <a:r>
              <a:rPr lang="ru-RU" sz="3600" dirty="0"/>
              <a:t>[Вклад в валюте]</a:t>
            </a:r>
          </a:p>
          <a:p>
            <a:pPr marL="0" indent="0">
              <a:buNone/>
            </a:pPr>
            <a:r>
              <a:rPr lang="en-US" sz="3600" dirty="0"/>
              <a:t>*</a:t>
            </a:r>
          </a:p>
          <a:p>
            <a:pPr marL="0" indent="0">
              <a:buNone/>
            </a:pPr>
            <a:r>
              <a:rPr lang="en-US" sz="3600" dirty="0"/>
              <a:t>RELATED</a:t>
            </a:r>
            <a:r>
              <a:rPr lang="en-US" sz="3600" dirty="0">
                <a:solidFill>
                  <a:srgbClr val="00B050"/>
                </a:solidFill>
              </a:rPr>
              <a:t>(</a:t>
            </a:r>
            <a:r>
              <a:rPr lang="en-US" sz="3600" dirty="0"/>
              <a:t>'</a:t>
            </a:r>
            <a:r>
              <a:rPr lang="ru-RU" sz="3600" dirty="0"/>
              <a:t>Курсы'[Курс]</a:t>
            </a:r>
            <a:r>
              <a:rPr lang="ru-RU" sz="3600" dirty="0">
                <a:solidFill>
                  <a:srgbClr val="00B050"/>
                </a:solidFill>
              </a:rPr>
              <a:t>)</a:t>
            </a:r>
            <a:r>
              <a:rPr lang="ru-RU" sz="3600" dirty="0"/>
              <a:t>       </a:t>
            </a:r>
            <a:endParaRPr lang="en-US" sz="3600" dirty="0"/>
          </a:p>
          <a:p>
            <a:pPr marL="0" indent="0">
              <a:buNone/>
            </a:pPr>
            <a:r>
              <a:rPr lang="ru-RU" sz="3600" dirty="0"/>
              <a:t>/    </a:t>
            </a:r>
            <a:endParaRPr lang="en-US" sz="3600" dirty="0"/>
          </a:p>
          <a:p>
            <a:pPr marL="0" indent="0">
              <a:buNone/>
            </a:pPr>
            <a:r>
              <a:rPr lang="en-US" sz="3600" dirty="0"/>
              <a:t>RELATED</a:t>
            </a:r>
            <a:r>
              <a:rPr lang="en-US" sz="3600" dirty="0">
                <a:solidFill>
                  <a:srgbClr val="00B050"/>
                </a:solidFill>
              </a:rPr>
              <a:t>(</a:t>
            </a:r>
            <a:r>
              <a:rPr lang="en-US" sz="3600" dirty="0"/>
              <a:t>'</a:t>
            </a:r>
            <a:r>
              <a:rPr lang="ru-RU" sz="3600" dirty="0"/>
              <a:t>Курсы'[Единиц]</a:t>
            </a:r>
            <a:r>
              <a:rPr lang="ru-RU" sz="3600" dirty="0">
                <a:solidFill>
                  <a:srgbClr val="00B050"/>
                </a:solidFill>
              </a:rPr>
              <a:t>)</a:t>
            </a:r>
          </a:p>
          <a:p>
            <a:pPr marL="0" indent="0">
              <a:buNone/>
            </a:pPr>
            <a:r>
              <a:rPr lang="en-US" sz="3600" dirty="0">
                <a:solidFill>
                  <a:srgbClr val="00B0F0"/>
                </a:solidFill>
              </a:rPr>
              <a:t>)</a:t>
            </a:r>
          </a:p>
        </p:txBody>
      </p:sp>
      <p:pic>
        <p:nvPicPr>
          <p:cNvPr id="5" name="Рисунок 4"/>
          <p:cNvPicPr>
            <a:picLocks noChangeAspect="1"/>
          </p:cNvPicPr>
          <p:nvPr/>
        </p:nvPicPr>
        <p:blipFill>
          <a:blip r:embed="rId2"/>
          <a:stretch>
            <a:fillRect/>
          </a:stretch>
        </p:blipFill>
        <p:spPr>
          <a:xfrm>
            <a:off x="6172200" y="213883"/>
            <a:ext cx="3867690" cy="1829055"/>
          </a:xfrm>
          <a:prstGeom prst="rect">
            <a:avLst/>
          </a:prstGeom>
        </p:spPr>
      </p:pic>
      <p:pic>
        <p:nvPicPr>
          <p:cNvPr id="6" name="Рисунок 5"/>
          <p:cNvPicPr>
            <a:picLocks noChangeAspect="1"/>
          </p:cNvPicPr>
          <p:nvPr/>
        </p:nvPicPr>
        <p:blipFill>
          <a:blip r:embed="rId3"/>
          <a:stretch>
            <a:fillRect/>
          </a:stretch>
        </p:blipFill>
        <p:spPr>
          <a:xfrm>
            <a:off x="7068475" y="3770604"/>
            <a:ext cx="4953219" cy="2913659"/>
          </a:xfrm>
          <a:prstGeom prst="rect">
            <a:avLst/>
          </a:prstGeom>
        </p:spPr>
      </p:pic>
    </p:spTree>
    <p:extLst>
      <p:ext uri="{BB962C8B-B14F-4D97-AF65-F5344CB8AC3E}">
        <p14:creationId xmlns:p14="http://schemas.microsoft.com/office/powerpoint/2010/main" val="3954758115"/>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p:txBody>
          <a:bodyPr>
            <a:normAutofit/>
          </a:bodyPr>
          <a:lstStyle/>
          <a:p>
            <a:r>
              <a:rPr lang="en-US" dirty="0"/>
              <a:t>=CALCULATE</a:t>
            </a:r>
            <a:r>
              <a:rPr lang="en-US" dirty="0">
                <a:solidFill>
                  <a:srgbClr val="FF0000"/>
                </a:solidFill>
              </a:rPr>
              <a:t>(</a:t>
            </a:r>
          </a:p>
        </p:txBody>
      </p:sp>
      <p:sp>
        <p:nvSpPr>
          <p:cNvPr id="3" name="Объект 2"/>
          <p:cNvSpPr>
            <a:spLocks noGrp="1"/>
          </p:cNvSpPr>
          <p:nvPr>
            <p:ph idx="1"/>
          </p:nvPr>
        </p:nvSpPr>
        <p:spPr/>
        <p:txBody>
          <a:bodyPr>
            <a:normAutofit/>
          </a:bodyPr>
          <a:lstStyle/>
          <a:p>
            <a:pPr marL="0" indent="0">
              <a:buNone/>
            </a:pPr>
            <a:r>
              <a:rPr lang="ru-RU" sz="6600" dirty="0"/>
              <a:t>[Сумма вклада в рублях]</a:t>
            </a:r>
          </a:p>
          <a:p>
            <a:pPr marL="0" indent="0">
              <a:buNone/>
            </a:pPr>
            <a:r>
              <a:rPr lang="ru-RU" sz="6600" dirty="0"/>
              <a:t>;</a:t>
            </a:r>
          </a:p>
          <a:p>
            <a:pPr marL="0" indent="0">
              <a:buNone/>
            </a:pPr>
            <a:r>
              <a:rPr lang="ru-RU" sz="6600" dirty="0"/>
              <a:t>Вклады в юанях</a:t>
            </a:r>
          </a:p>
          <a:p>
            <a:pPr marL="0" indent="0">
              <a:buNone/>
            </a:pPr>
            <a:r>
              <a:rPr lang="ru-RU" sz="7200" dirty="0">
                <a:solidFill>
                  <a:srgbClr val="FF0000"/>
                </a:solidFill>
                <a:latin typeface="+mj-lt"/>
                <a:ea typeface="+mj-ea"/>
                <a:cs typeface="+mj-cs"/>
              </a:rPr>
              <a:t>)</a:t>
            </a:r>
          </a:p>
        </p:txBody>
      </p:sp>
    </p:spTree>
    <p:extLst>
      <p:ext uri="{BB962C8B-B14F-4D97-AF65-F5344CB8AC3E}">
        <p14:creationId xmlns:p14="http://schemas.microsoft.com/office/powerpoint/2010/main" val="791404351"/>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p:txBody>
          <a:bodyPr>
            <a:normAutofit/>
          </a:bodyPr>
          <a:lstStyle/>
          <a:p>
            <a:r>
              <a:rPr lang="en-US" dirty="0"/>
              <a:t>=CALCULATE</a:t>
            </a:r>
            <a:r>
              <a:rPr lang="en-US" dirty="0">
                <a:solidFill>
                  <a:srgbClr val="FF0000"/>
                </a:solidFill>
              </a:rPr>
              <a:t>(</a:t>
            </a:r>
          </a:p>
        </p:txBody>
      </p:sp>
      <p:sp>
        <p:nvSpPr>
          <p:cNvPr id="3" name="Объект 2"/>
          <p:cNvSpPr>
            <a:spLocks noGrp="1"/>
          </p:cNvSpPr>
          <p:nvPr>
            <p:ph idx="1"/>
          </p:nvPr>
        </p:nvSpPr>
        <p:spPr/>
        <p:txBody>
          <a:bodyPr>
            <a:normAutofit/>
          </a:bodyPr>
          <a:lstStyle/>
          <a:p>
            <a:pPr marL="0" indent="0">
              <a:buNone/>
            </a:pPr>
            <a:r>
              <a:rPr lang="ru-RU" sz="6600" dirty="0"/>
              <a:t>[Сумма вклада в рублях]</a:t>
            </a:r>
          </a:p>
          <a:p>
            <a:pPr marL="0" indent="0">
              <a:buNone/>
            </a:pPr>
            <a:r>
              <a:rPr lang="ru-RU" sz="6600" dirty="0"/>
              <a:t>;</a:t>
            </a:r>
          </a:p>
          <a:p>
            <a:pPr marL="0" indent="0">
              <a:buNone/>
            </a:pPr>
            <a:r>
              <a:rPr lang="ru-RU" sz="6600" dirty="0"/>
              <a:t>'Курсы'[Цифр. код]=«156»</a:t>
            </a:r>
          </a:p>
          <a:p>
            <a:pPr marL="0" indent="0">
              <a:buNone/>
            </a:pPr>
            <a:r>
              <a:rPr lang="ru-RU" sz="7200" dirty="0">
                <a:solidFill>
                  <a:srgbClr val="FF0000"/>
                </a:solidFill>
                <a:latin typeface="+mj-lt"/>
                <a:ea typeface="+mj-ea"/>
                <a:cs typeface="+mj-cs"/>
              </a:rPr>
              <a:t>)</a:t>
            </a:r>
          </a:p>
        </p:txBody>
      </p:sp>
    </p:spTree>
    <p:extLst>
      <p:ext uri="{BB962C8B-B14F-4D97-AF65-F5344CB8AC3E}">
        <p14:creationId xmlns:p14="http://schemas.microsoft.com/office/powerpoint/2010/main" val="753177543"/>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p:txBody>
          <a:bodyPr>
            <a:normAutofit/>
          </a:bodyPr>
          <a:lstStyle/>
          <a:p>
            <a:r>
              <a:rPr lang="en-US" dirty="0"/>
              <a:t>=CALCULATE</a:t>
            </a:r>
            <a:r>
              <a:rPr lang="en-US" dirty="0">
                <a:solidFill>
                  <a:srgbClr val="FF0000"/>
                </a:solidFill>
              </a:rPr>
              <a:t>(</a:t>
            </a:r>
          </a:p>
        </p:txBody>
      </p:sp>
      <p:sp>
        <p:nvSpPr>
          <p:cNvPr id="3" name="Объект 2"/>
          <p:cNvSpPr>
            <a:spLocks noGrp="1"/>
          </p:cNvSpPr>
          <p:nvPr>
            <p:ph idx="1"/>
          </p:nvPr>
        </p:nvSpPr>
        <p:spPr/>
        <p:txBody>
          <a:bodyPr>
            <a:normAutofit/>
          </a:bodyPr>
          <a:lstStyle/>
          <a:p>
            <a:pPr marL="0" indent="0">
              <a:buNone/>
            </a:pPr>
            <a:r>
              <a:rPr lang="ru-RU" sz="6600" dirty="0"/>
              <a:t>[Сумма вклада в рублях]</a:t>
            </a:r>
          </a:p>
          <a:p>
            <a:pPr marL="0" indent="0">
              <a:buNone/>
            </a:pPr>
            <a:r>
              <a:rPr lang="ru-RU" sz="6600" dirty="0"/>
              <a:t>;</a:t>
            </a:r>
          </a:p>
          <a:p>
            <a:pPr marL="0" indent="0">
              <a:buNone/>
            </a:pPr>
            <a:r>
              <a:rPr lang="ru-RU" sz="6600" i="1" dirty="0">
                <a:solidFill>
                  <a:schemeClr val="bg1">
                    <a:lumMod val="50000"/>
                  </a:schemeClr>
                </a:solidFill>
              </a:rPr>
              <a:t>Вклады в Банк ИПБ (АО)</a:t>
            </a:r>
            <a:br>
              <a:rPr lang="en-US" sz="6600" i="1" dirty="0">
                <a:solidFill>
                  <a:schemeClr val="bg1">
                    <a:lumMod val="50000"/>
                  </a:schemeClr>
                </a:solidFill>
              </a:rPr>
            </a:br>
            <a:r>
              <a:rPr lang="ru-RU" sz="7200" dirty="0">
                <a:solidFill>
                  <a:srgbClr val="FF0000"/>
                </a:solidFill>
                <a:latin typeface="+mj-lt"/>
                <a:ea typeface="+mj-ea"/>
                <a:cs typeface="+mj-cs"/>
              </a:rPr>
              <a:t>)</a:t>
            </a:r>
          </a:p>
        </p:txBody>
      </p:sp>
    </p:spTree>
    <p:extLst>
      <p:ext uri="{BB962C8B-B14F-4D97-AF65-F5344CB8AC3E}">
        <p14:creationId xmlns:p14="http://schemas.microsoft.com/office/powerpoint/2010/main" val="1658736425"/>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p:txBody>
          <a:bodyPr>
            <a:normAutofit/>
          </a:bodyPr>
          <a:lstStyle/>
          <a:p>
            <a:r>
              <a:rPr lang="en-US" dirty="0"/>
              <a:t>=CALCULATE</a:t>
            </a:r>
            <a:r>
              <a:rPr lang="en-US" dirty="0">
                <a:solidFill>
                  <a:srgbClr val="FF0000"/>
                </a:solidFill>
              </a:rPr>
              <a:t>(</a:t>
            </a:r>
          </a:p>
        </p:txBody>
      </p:sp>
      <p:sp>
        <p:nvSpPr>
          <p:cNvPr id="3" name="Объект 2"/>
          <p:cNvSpPr>
            <a:spLocks noGrp="1"/>
          </p:cNvSpPr>
          <p:nvPr>
            <p:ph idx="1"/>
          </p:nvPr>
        </p:nvSpPr>
        <p:spPr/>
        <p:txBody>
          <a:bodyPr>
            <a:normAutofit fontScale="92500" lnSpcReduction="10000"/>
          </a:bodyPr>
          <a:lstStyle/>
          <a:p>
            <a:pPr marL="0" indent="0">
              <a:buNone/>
            </a:pPr>
            <a:r>
              <a:rPr lang="ru-RU" sz="6600" dirty="0"/>
              <a:t>[Сумма вклада в рублях]</a:t>
            </a:r>
          </a:p>
          <a:p>
            <a:pPr marL="0" indent="0">
              <a:buNone/>
            </a:pPr>
            <a:r>
              <a:rPr lang="ru-RU" sz="6600" dirty="0"/>
              <a:t>;</a:t>
            </a:r>
          </a:p>
          <a:p>
            <a:pPr marL="0" indent="0">
              <a:buNone/>
            </a:pPr>
            <a:r>
              <a:rPr lang="ru-RU" sz="6600" dirty="0"/>
              <a:t>'Вклады граждан'[Банк вклада]="Банк ИПБ (АО)"</a:t>
            </a:r>
            <a:br>
              <a:rPr lang="en-US" sz="6600" dirty="0"/>
            </a:br>
            <a:r>
              <a:rPr lang="ru-RU" sz="7200" dirty="0">
                <a:solidFill>
                  <a:srgbClr val="FF0000"/>
                </a:solidFill>
                <a:latin typeface="+mj-lt"/>
                <a:ea typeface="+mj-ea"/>
                <a:cs typeface="+mj-cs"/>
              </a:rPr>
              <a:t>)</a:t>
            </a:r>
          </a:p>
        </p:txBody>
      </p:sp>
    </p:spTree>
    <p:extLst>
      <p:ext uri="{BB962C8B-B14F-4D97-AF65-F5344CB8AC3E}">
        <p14:creationId xmlns:p14="http://schemas.microsoft.com/office/powerpoint/2010/main" val="2174054263"/>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p:txBody>
          <a:bodyPr>
            <a:normAutofit/>
          </a:bodyPr>
          <a:lstStyle/>
          <a:p>
            <a:r>
              <a:rPr lang="en-US" dirty="0"/>
              <a:t>=CALCULATE</a:t>
            </a:r>
            <a:r>
              <a:rPr lang="en-US" dirty="0">
                <a:solidFill>
                  <a:srgbClr val="FF0000"/>
                </a:solidFill>
              </a:rPr>
              <a:t>(</a:t>
            </a:r>
          </a:p>
        </p:txBody>
      </p:sp>
      <p:sp>
        <p:nvSpPr>
          <p:cNvPr id="3" name="Объект 2"/>
          <p:cNvSpPr>
            <a:spLocks noGrp="1"/>
          </p:cNvSpPr>
          <p:nvPr>
            <p:ph idx="1"/>
          </p:nvPr>
        </p:nvSpPr>
        <p:spPr/>
        <p:txBody>
          <a:bodyPr>
            <a:normAutofit/>
          </a:bodyPr>
          <a:lstStyle/>
          <a:p>
            <a:pPr marL="0" indent="0">
              <a:buNone/>
            </a:pPr>
            <a:r>
              <a:rPr lang="ru-RU" sz="6600" dirty="0"/>
              <a:t>[Сумма вклада в рублях]</a:t>
            </a:r>
          </a:p>
          <a:p>
            <a:pPr marL="0" indent="0">
              <a:buNone/>
            </a:pPr>
            <a:r>
              <a:rPr lang="ru-RU" sz="6600" dirty="0"/>
              <a:t>;</a:t>
            </a:r>
          </a:p>
          <a:p>
            <a:pPr marL="0" indent="0">
              <a:buNone/>
            </a:pPr>
            <a:r>
              <a:rPr lang="ru-RU" sz="6600" i="1" dirty="0">
                <a:solidFill>
                  <a:schemeClr val="bg1">
                    <a:lumMod val="50000"/>
                  </a:schemeClr>
                </a:solidFill>
              </a:rPr>
              <a:t>Вклады в АО "ВУЗ-банк"</a:t>
            </a:r>
            <a:br>
              <a:rPr lang="en-US" sz="6600" i="1" dirty="0">
                <a:solidFill>
                  <a:schemeClr val="bg1">
                    <a:lumMod val="50000"/>
                  </a:schemeClr>
                </a:solidFill>
              </a:rPr>
            </a:br>
            <a:r>
              <a:rPr lang="ru-RU" sz="7200" dirty="0">
                <a:solidFill>
                  <a:srgbClr val="FF0000"/>
                </a:solidFill>
                <a:latin typeface="+mj-lt"/>
                <a:ea typeface="+mj-ea"/>
                <a:cs typeface="+mj-cs"/>
              </a:rPr>
              <a:t>)</a:t>
            </a:r>
          </a:p>
        </p:txBody>
      </p:sp>
    </p:spTree>
    <p:extLst>
      <p:ext uri="{BB962C8B-B14F-4D97-AF65-F5344CB8AC3E}">
        <p14:creationId xmlns:p14="http://schemas.microsoft.com/office/powerpoint/2010/main" val="3859613900"/>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p:txBody>
          <a:bodyPr>
            <a:normAutofit/>
          </a:bodyPr>
          <a:lstStyle/>
          <a:p>
            <a:r>
              <a:rPr lang="en-US" dirty="0"/>
              <a:t>=CALCULATE</a:t>
            </a:r>
            <a:r>
              <a:rPr lang="en-US" dirty="0">
                <a:solidFill>
                  <a:srgbClr val="FF0000"/>
                </a:solidFill>
              </a:rPr>
              <a:t>(</a:t>
            </a:r>
          </a:p>
        </p:txBody>
      </p:sp>
      <p:sp>
        <p:nvSpPr>
          <p:cNvPr id="3" name="Объект 2"/>
          <p:cNvSpPr>
            <a:spLocks noGrp="1"/>
          </p:cNvSpPr>
          <p:nvPr>
            <p:ph idx="1"/>
          </p:nvPr>
        </p:nvSpPr>
        <p:spPr/>
        <p:txBody>
          <a:bodyPr>
            <a:normAutofit/>
          </a:bodyPr>
          <a:lstStyle/>
          <a:p>
            <a:pPr marL="0" indent="0">
              <a:buNone/>
            </a:pPr>
            <a:r>
              <a:rPr lang="ru-RU" dirty="0"/>
              <a:t>[Сумма Вклада в рублях]</a:t>
            </a:r>
          </a:p>
          <a:p>
            <a:pPr marL="0" indent="0">
              <a:buNone/>
            </a:pPr>
            <a:r>
              <a:rPr lang="en-US" dirty="0"/>
              <a:t>;</a:t>
            </a:r>
          </a:p>
          <a:p>
            <a:pPr marL="0" indent="0">
              <a:buNone/>
            </a:pPr>
            <a:r>
              <a:rPr lang="ru-RU" sz="6600" dirty="0"/>
              <a:t>'Вклады граждан'[Банк вклада]=</a:t>
            </a:r>
            <a:r>
              <a:rPr lang="ru-RU" sz="6600" dirty="0">
                <a:solidFill>
                  <a:srgbClr val="00B0F0"/>
                </a:solidFill>
              </a:rPr>
              <a:t>"</a:t>
            </a:r>
            <a:r>
              <a:rPr lang="ru-RU" sz="6600" dirty="0"/>
              <a:t>АО </a:t>
            </a:r>
            <a:r>
              <a:rPr lang="ru-RU" sz="6600" dirty="0">
                <a:solidFill>
                  <a:srgbClr val="00B050"/>
                </a:solidFill>
              </a:rPr>
              <a:t>««</a:t>
            </a:r>
            <a:r>
              <a:rPr lang="ru-RU" sz="6600" dirty="0"/>
              <a:t>ВУЗ-банк</a:t>
            </a:r>
            <a:r>
              <a:rPr lang="ru-RU" sz="6600" dirty="0">
                <a:solidFill>
                  <a:srgbClr val="00B050"/>
                </a:solidFill>
              </a:rPr>
              <a:t>»»</a:t>
            </a:r>
            <a:r>
              <a:rPr lang="ru-RU" sz="6600" dirty="0">
                <a:solidFill>
                  <a:srgbClr val="00B0F0"/>
                </a:solidFill>
              </a:rPr>
              <a:t>"</a:t>
            </a:r>
            <a:endParaRPr lang="en-US" sz="6600" dirty="0">
              <a:solidFill>
                <a:srgbClr val="00B0F0"/>
              </a:solidFill>
            </a:endParaRPr>
          </a:p>
          <a:p>
            <a:pPr marL="0" indent="0">
              <a:buNone/>
            </a:pPr>
            <a:r>
              <a:rPr lang="en-US" sz="6600" dirty="0">
                <a:solidFill>
                  <a:srgbClr val="FF0000"/>
                </a:solidFill>
              </a:rPr>
              <a:t>)</a:t>
            </a:r>
            <a:endParaRPr lang="ru-RU" sz="6600" dirty="0">
              <a:solidFill>
                <a:srgbClr val="FF0000"/>
              </a:solidFill>
            </a:endParaRPr>
          </a:p>
          <a:p>
            <a:pPr algn="r"/>
            <a:endParaRPr lang="en-US" dirty="0"/>
          </a:p>
        </p:txBody>
      </p:sp>
    </p:spTree>
    <p:extLst>
      <p:ext uri="{BB962C8B-B14F-4D97-AF65-F5344CB8AC3E}">
        <p14:creationId xmlns:p14="http://schemas.microsoft.com/office/powerpoint/2010/main" val="27809332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26720" y="182880"/>
            <a:ext cx="670560" cy="670560"/>
          </a:xfrm>
          <a:prstGeom prst="rect">
            <a:avLst/>
          </a:prstGeom>
          <a:solidFill>
            <a:srgbClr val="2B3990"/>
          </a:solidFill>
          <a:ln/>
        </p:spPr>
      </p:sp>
      <p:sp>
        <p:nvSpPr>
          <p:cNvPr id="3" name="Text 1"/>
          <p:cNvSpPr/>
          <p:nvPr/>
        </p:nvSpPr>
        <p:spPr>
          <a:xfrm>
            <a:off x="10972800" y="121920"/>
            <a:ext cx="975360" cy="487680"/>
          </a:xfrm>
          <a:prstGeom prst="rect">
            <a:avLst/>
          </a:prstGeom>
          <a:noFill/>
          <a:ln/>
        </p:spPr>
        <p:txBody>
          <a:bodyPr wrap="square" rtlCol="0" anchor="ctr"/>
          <a:lstStyle/>
          <a:p>
            <a:pPr algn="r"/>
            <a:r>
              <a:rPr lang="en-US" sz="1600" dirty="0">
                <a:solidFill>
                  <a:srgbClr val="999999"/>
                </a:solidFill>
                <a:latin typeface="Calibri" pitchFamily="34" charset="0"/>
                <a:ea typeface="Calibri" pitchFamily="34" charset="-122"/>
                <a:cs typeface="Calibri" pitchFamily="34" charset="-120"/>
              </a:rPr>
              <a:t>2</a:t>
            </a:r>
            <a:endParaRPr lang="en-US" sz="1600" dirty="0"/>
          </a:p>
        </p:txBody>
      </p:sp>
      <p:sp>
        <p:nvSpPr>
          <p:cNvPr id="4" name="Text 2"/>
          <p:cNvSpPr/>
          <p:nvPr/>
        </p:nvSpPr>
        <p:spPr>
          <a:xfrm>
            <a:off x="609600" y="975360"/>
            <a:ext cx="10972800" cy="792480"/>
          </a:xfrm>
          <a:prstGeom prst="rect">
            <a:avLst/>
          </a:prstGeom>
          <a:noFill/>
          <a:ln/>
        </p:spPr>
        <p:txBody>
          <a:bodyPr wrap="square" lIns="0" tIns="0" rIns="0" bIns="0" rtlCol="0" anchor="ctr"/>
          <a:lstStyle/>
          <a:p>
            <a:pPr algn="ctr"/>
            <a:r>
              <a:rPr lang="en-US" sz="2933" b="1" dirty="0">
                <a:solidFill>
                  <a:srgbClr val="2B3990"/>
                </a:solidFill>
                <a:latin typeface="Calibri" pitchFamily="34" charset="0"/>
                <a:ea typeface="Calibri" pitchFamily="34" charset="-122"/>
                <a:cs typeface="Calibri" pitchFamily="34" charset="-120"/>
              </a:rPr>
              <a:t>ИНДЕКС — Возврат значения по координатам (INDEX)</a:t>
            </a:r>
            <a:endParaRPr lang="en-US" sz="2933" dirty="0"/>
          </a:p>
        </p:txBody>
      </p:sp>
      <p:sp>
        <p:nvSpPr>
          <p:cNvPr id="5" name="Shape 3"/>
          <p:cNvSpPr/>
          <p:nvPr/>
        </p:nvSpPr>
        <p:spPr>
          <a:xfrm>
            <a:off x="609600" y="1889760"/>
            <a:ext cx="10972800" cy="670560"/>
          </a:xfrm>
          <a:prstGeom prst="rect">
            <a:avLst/>
          </a:prstGeom>
          <a:solidFill>
            <a:srgbClr val="2B3990"/>
          </a:solidFill>
          <a:ln/>
        </p:spPr>
      </p:sp>
      <p:sp>
        <p:nvSpPr>
          <p:cNvPr id="6" name="Text 4"/>
          <p:cNvSpPr/>
          <p:nvPr/>
        </p:nvSpPr>
        <p:spPr>
          <a:xfrm>
            <a:off x="853440" y="1889760"/>
            <a:ext cx="10485120" cy="670560"/>
          </a:xfrm>
          <a:prstGeom prst="rect">
            <a:avLst/>
          </a:prstGeom>
          <a:noFill/>
          <a:ln/>
        </p:spPr>
        <p:txBody>
          <a:bodyPr wrap="square" lIns="0" tIns="0" rIns="0" bIns="0" rtlCol="0" anchor="ctr"/>
          <a:lstStyle/>
          <a:p>
            <a:pPr algn="ctr"/>
            <a:r>
              <a:rPr lang="en-US" sz="2133" b="1" dirty="0">
                <a:solidFill>
                  <a:srgbClr val="FFFFFF"/>
                </a:solidFill>
                <a:latin typeface="Consolas" pitchFamily="34" charset="0"/>
                <a:ea typeface="Consolas" pitchFamily="34" charset="-122"/>
                <a:cs typeface="Consolas" pitchFamily="34" charset="-120"/>
              </a:rPr>
              <a:t>=ИНДЕКС(массив; номер_строки; [номер_столбца])</a:t>
            </a:r>
            <a:endParaRPr lang="en-US" sz="2133" dirty="0"/>
          </a:p>
        </p:txBody>
      </p:sp>
      <p:sp>
        <p:nvSpPr>
          <p:cNvPr id="7" name="Shape 5"/>
          <p:cNvSpPr/>
          <p:nvPr/>
        </p:nvSpPr>
        <p:spPr>
          <a:xfrm>
            <a:off x="609600" y="2682240"/>
            <a:ext cx="10972800" cy="609600"/>
          </a:xfrm>
          <a:prstGeom prst="rect">
            <a:avLst/>
          </a:prstGeom>
          <a:solidFill>
            <a:srgbClr val="F0F0F0"/>
          </a:solidFill>
          <a:ln/>
        </p:spPr>
      </p:sp>
      <p:sp>
        <p:nvSpPr>
          <p:cNvPr id="8" name="Text 6"/>
          <p:cNvSpPr/>
          <p:nvPr/>
        </p:nvSpPr>
        <p:spPr>
          <a:xfrm>
            <a:off x="853440" y="2682240"/>
            <a:ext cx="10485120" cy="609600"/>
          </a:xfrm>
          <a:prstGeom prst="rect">
            <a:avLst/>
          </a:prstGeom>
          <a:noFill/>
          <a:ln/>
        </p:spPr>
        <p:txBody>
          <a:bodyPr wrap="square" lIns="0" tIns="0" rIns="0" bIns="0" rtlCol="0" anchor="ctr"/>
          <a:lstStyle/>
          <a:p>
            <a:r>
              <a:rPr lang="en-US" sz="1733" dirty="0">
                <a:solidFill>
                  <a:srgbClr val="333333"/>
                </a:solidFill>
                <a:latin typeface="Calibri" pitchFamily="34" charset="0"/>
                <a:ea typeface="Calibri" pitchFamily="34" charset="-122"/>
                <a:cs typeface="Calibri" pitchFamily="34" charset="-120"/>
              </a:rPr>
              <a:t>Пример:  =ИНДЕКС(B2:D10; 3; 2)    ← возвращает значение из 3-й строки и 2-го столбца диапазона</a:t>
            </a:r>
            <a:endParaRPr lang="en-US" sz="1733" dirty="0"/>
          </a:p>
        </p:txBody>
      </p:sp>
      <p:sp>
        <p:nvSpPr>
          <p:cNvPr id="9" name="Text 7"/>
          <p:cNvSpPr/>
          <p:nvPr/>
        </p:nvSpPr>
        <p:spPr>
          <a:xfrm>
            <a:off x="731520" y="3474720"/>
            <a:ext cx="10728960" cy="2682240"/>
          </a:xfrm>
          <a:prstGeom prst="rect">
            <a:avLst/>
          </a:prstGeom>
          <a:noFill/>
          <a:ln/>
        </p:spPr>
        <p:txBody>
          <a:bodyPr wrap="square" rtlCol="0" anchor="t"/>
          <a:lstStyle/>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Возвращает значение ячейки на пересечении заданной строки и столбца в массиве</a:t>
            </a:r>
            <a:endParaRPr lang="en-US" sz="1867" dirty="0"/>
          </a:p>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В связке с ПОИСКПОЗ заменяет ВПР и позволяет искать в </a:t>
            </a:r>
            <a:r>
              <a:rPr lang="en-US" sz="1867" b="1" dirty="0">
                <a:solidFill>
                  <a:srgbClr val="333333"/>
                </a:solidFill>
                <a:latin typeface="Calibri" pitchFamily="34" charset="0"/>
                <a:ea typeface="Calibri" pitchFamily="34" charset="-122"/>
                <a:cs typeface="Calibri" pitchFamily="34" charset="-120"/>
              </a:rPr>
              <a:t>любом направлении</a:t>
            </a:r>
            <a:endParaRPr lang="en-US" sz="1867" dirty="0"/>
          </a:p>
          <a:p>
            <a:pPr>
              <a:lnSpc>
                <a:spcPct val="115000"/>
              </a:lnSpc>
              <a:spcAft>
                <a:spcPts val="1333"/>
              </a:spcAft>
            </a:pPr>
            <a:r>
              <a:rPr lang="en-US" sz="1867" dirty="0">
                <a:solidFill>
                  <a:srgbClr val="F9A825"/>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Номер строки/столбца — это позиция </a:t>
            </a:r>
            <a:r>
              <a:rPr lang="en-US" sz="1867" b="1" dirty="0">
                <a:solidFill>
                  <a:srgbClr val="333333"/>
                </a:solidFill>
                <a:latin typeface="Calibri" pitchFamily="34" charset="0"/>
                <a:ea typeface="Calibri" pitchFamily="34" charset="-122"/>
                <a:cs typeface="Calibri" pitchFamily="34" charset="-120"/>
              </a:rPr>
              <a:t>внутри диапазона</a:t>
            </a:r>
            <a:r>
              <a:rPr lang="en-US" sz="1867" dirty="0">
                <a:solidFill>
                  <a:srgbClr val="333333"/>
                </a:solidFill>
                <a:latin typeface="Calibri" pitchFamily="34" charset="0"/>
                <a:ea typeface="Calibri" pitchFamily="34" charset="-122"/>
                <a:cs typeface="Calibri" pitchFamily="34" charset="-120"/>
              </a:rPr>
              <a:t>, а не номер строки на листе</a:t>
            </a:r>
            <a:endParaRPr lang="en-US" sz="1867" dirty="0"/>
          </a:p>
          <a:p>
            <a:pPr>
              <a:lnSpc>
                <a:spcPct val="115000"/>
              </a:lnSpc>
              <a:spcAft>
                <a:spcPts val="1333"/>
              </a:spcAft>
            </a:pPr>
            <a:r>
              <a:rPr lang="en-US" sz="1867" dirty="0">
                <a:solidFill>
                  <a:srgbClr val="2E7D32"/>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Гибче ВПР: можно возвращать значение из любого столбца, в том числе </a:t>
            </a:r>
            <a:r>
              <a:rPr lang="en-US" sz="1867" b="1" dirty="0">
                <a:solidFill>
                  <a:srgbClr val="333333"/>
                </a:solidFill>
                <a:latin typeface="Calibri" pitchFamily="34" charset="0"/>
                <a:ea typeface="Calibri" pitchFamily="34" charset="-122"/>
                <a:cs typeface="Calibri" pitchFamily="34" charset="-120"/>
              </a:rPr>
              <a:t>левее</a:t>
            </a:r>
            <a:r>
              <a:rPr lang="en-US" sz="1867" dirty="0">
                <a:solidFill>
                  <a:srgbClr val="333333"/>
                </a:solidFill>
                <a:latin typeface="Calibri" pitchFamily="34" charset="0"/>
                <a:ea typeface="Calibri" pitchFamily="34" charset="-122"/>
                <a:cs typeface="Calibri" pitchFamily="34" charset="-120"/>
              </a:rPr>
              <a:t> ключа поиска</a:t>
            </a:r>
            <a:endParaRPr lang="en-US" sz="1867" dirty="0"/>
          </a:p>
        </p:txBody>
      </p:sp>
      <p:sp>
        <p:nvSpPr>
          <p:cNvPr id="10" name="Shape 8"/>
          <p:cNvSpPr/>
          <p:nvPr/>
        </p:nvSpPr>
        <p:spPr>
          <a:xfrm>
            <a:off x="487680" y="6278880"/>
            <a:ext cx="1219200" cy="0"/>
          </a:xfrm>
          <a:prstGeom prst="line">
            <a:avLst/>
          </a:prstGeom>
          <a:noFill/>
          <a:ln w="31750">
            <a:solidFill>
              <a:srgbClr val="CC0000"/>
            </a:solidFill>
            <a:prstDash val="solid"/>
          </a:ln>
        </p:spPr>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p:txBody>
          <a:bodyPr>
            <a:normAutofit/>
          </a:bodyPr>
          <a:lstStyle/>
          <a:p>
            <a:r>
              <a:rPr lang="en-US" dirty="0"/>
              <a:t>KPI</a:t>
            </a:r>
            <a:endParaRPr lang="en-US" dirty="0">
              <a:solidFill>
                <a:srgbClr val="FF0000"/>
              </a:solidFill>
            </a:endParaRPr>
          </a:p>
        </p:txBody>
      </p:sp>
      <p:sp>
        <p:nvSpPr>
          <p:cNvPr id="3" name="Объект 2"/>
          <p:cNvSpPr>
            <a:spLocks noGrp="1"/>
          </p:cNvSpPr>
          <p:nvPr>
            <p:ph idx="1"/>
          </p:nvPr>
        </p:nvSpPr>
        <p:spPr/>
        <p:txBody>
          <a:bodyPr>
            <a:normAutofit/>
          </a:bodyPr>
          <a:lstStyle/>
          <a:p>
            <a:pPr marL="0" indent="0">
              <a:buNone/>
            </a:pPr>
            <a:r>
              <a:rPr lang="ru-RU" sz="4000" dirty="0"/>
              <a:t>Все ФИО вкладчиков с суммой вклада в рублях</a:t>
            </a:r>
          </a:p>
          <a:p>
            <a:r>
              <a:rPr lang="ru-RU" sz="4000" dirty="0"/>
              <a:t>Если больше 1,4 млн – красный кружок</a:t>
            </a:r>
          </a:p>
          <a:p>
            <a:r>
              <a:rPr lang="ru-RU" sz="4000" dirty="0"/>
              <a:t>Если меньше</a:t>
            </a:r>
            <a:r>
              <a:rPr lang="en-US" sz="4000" dirty="0"/>
              <a:t> </a:t>
            </a:r>
            <a:r>
              <a:rPr lang="ru-RU" sz="4000" dirty="0"/>
              <a:t>или равно 1,4 млн – зелёный кружок</a:t>
            </a:r>
          </a:p>
        </p:txBody>
      </p:sp>
      <p:pic>
        <p:nvPicPr>
          <p:cNvPr id="2" name="Рисунок 1"/>
          <p:cNvPicPr>
            <a:picLocks noChangeAspect="1"/>
          </p:cNvPicPr>
          <p:nvPr/>
        </p:nvPicPr>
        <p:blipFill>
          <a:blip r:embed="rId2"/>
          <a:stretch>
            <a:fillRect/>
          </a:stretch>
        </p:blipFill>
        <p:spPr>
          <a:xfrm>
            <a:off x="3879729" y="3931920"/>
            <a:ext cx="4432543" cy="2670048"/>
          </a:xfrm>
          <a:prstGeom prst="rect">
            <a:avLst/>
          </a:prstGeom>
        </p:spPr>
      </p:pic>
    </p:spTree>
    <p:extLst>
      <p:ext uri="{BB962C8B-B14F-4D97-AF65-F5344CB8AC3E}">
        <p14:creationId xmlns:p14="http://schemas.microsoft.com/office/powerpoint/2010/main" val="2681559798"/>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dirty="0"/>
              <a:t>=CALCULATE(</a:t>
            </a:r>
          </a:p>
        </p:txBody>
      </p:sp>
      <p:sp>
        <p:nvSpPr>
          <p:cNvPr id="3" name="Объект 2"/>
          <p:cNvSpPr>
            <a:spLocks noGrp="1"/>
          </p:cNvSpPr>
          <p:nvPr>
            <p:ph idx="1"/>
          </p:nvPr>
        </p:nvSpPr>
        <p:spPr/>
        <p:txBody>
          <a:bodyPr/>
          <a:lstStyle/>
          <a:p>
            <a:pPr marL="0" indent="0">
              <a:buNone/>
            </a:pPr>
            <a:r>
              <a:rPr lang="ru-RU" dirty="0"/>
              <a:t>[Сумма вклада в рублях]</a:t>
            </a:r>
          </a:p>
          <a:p>
            <a:pPr marL="0" indent="0">
              <a:buNone/>
            </a:pPr>
            <a:r>
              <a:rPr lang="en-US" dirty="0"/>
              <a:t>;</a:t>
            </a:r>
          </a:p>
          <a:p>
            <a:pPr marL="0" indent="0">
              <a:buNone/>
            </a:pPr>
            <a:r>
              <a:rPr lang="ru-RU" dirty="0"/>
              <a:t>'Вклады граждан'[Банк вклада]=</a:t>
            </a:r>
            <a:r>
              <a:rPr lang="ru-RU" dirty="0">
                <a:solidFill>
                  <a:srgbClr val="0070C0"/>
                </a:solidFill>
              </a:rPr>
              <a:t>"</a:t>
            </a:r>
            <a:r>
              <a:rPr lang="ru-RU" dirty="0"/>
              <a:t>ООО </a:t>
            </a:r>
            <a:r>
              <a:rPr lang="ru-RU" dirty="0">
                <a:solidFill>
                  <a:srgbClr val="00B050"/>
                </a:solidFill>
              </a:rPr>
              <a:t>""</a:t>
            </a:r>
            <a:r>
              <a:rPr lang="ru-RU" dirty="0"/>
              <a:t>ЗЕМКОМБАНК</a:t>
            </a:r>
            <a:r>
              <a:rPr lang="en-US" dirty="0"/>
              <a:t> </a:t>
            </a:r>
            <a:r>
              <a:rPr lang="ru-RU" dirty="0">
                <a:solidFill>
                  <a:srgbClr val="00B050"/>
                </a:solidFill>
              </a:rPr>
              <a:t>"</a:t>
            </a:r>
            <a:r>
              <a:rPr lang="en-US" dirty="0">
                <a:solidFill>
                  <a:srgbClr val="00B050"/>
                </a:solidFill>
              </a:rPr>
              <a:t>"</a:t>
            </a:r>
            <a:r>
              <a:rPr lang="en-US" dirty="0">
                <a:solidFill>
                  <a:srgbClr val="0070C0"/>
                </a:solidFill>
              </a:rPr>
              <a:t>"</a:t>
            </a:r>
            <a:r>
              <a:rPr lang="en-US" dirty="0"/>
              <a:t>)</a:t>
            </a:r>
          </a:p>
        </p:txBody>
      </p:sp>
    </p:spTree>
    <p:extLst>
      <p:ext uri="{BB962C8B-B14F-4D97-AF65-F5344CB8AC3E}">
        <p14:creationId xmlns:p14="http://schemas.microsoft.com/office/powerpoint/2010/main" val="4242189754"/>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4 диаграммы</a:t>
            </a:r>
            <a:endParaRPr lang="en-US" dirty="0"/>
          </a:p>
        </p:txBody>
      </p:sp>
      <p:sp>
        <p:nvSpPr>
          <p:cNvPr id="3" name="Объект 2"/>
          <p:cNvSpPr>
            <a:spLocks noGrp="1"/>
          </p:cNvSpPr>
          <p:nvPr>
            <p:ph idx="1"/>
          </p:nvPr>
        </p:nvSpPr>
        <p:spPr/>
        <p:txBody>
          <a:bodyPr/>
          <a:lstStyle/>
          <a:p>
            <a:r>
              <a:rPr lang="ru-RU" dirty="0"/>
              <a:t>Сделать 4 сводные диаграммы</a:t>
            </a:r>
            <a:r>
              <a:rPr lang="en-US" dirty="0"/>
              <a:t> </a:t>
            </a:r>
            <a:r>
              <a:rPr lang="ru-RU" dirty="0"/>
              <a:t>по сумме вклада в рублях</a:t>
            </a:r>
          </a:p>
          <a:p>
            <a:pPr lvl="1"/>
            <a:r>
              <a:rPr lang="ru-RU" dirty="0"/>
              <a:t>Круговая по банку вклада</a:t>
            </a:r>
          </a:p>
          <a:p>
            <a:pPr lvl="1"/>
            <a:r>
              <a:rPr lang="ru-RU" dirty="0"/>
              <a:t>Круговая по валюте вклада</a:t>
            </a:r>
          </a:p>
          <a:p>
            <a:pPr lvl="1"/>
            <a:r>
              <a:rPr lang="ru-RU" dirty="0"/>
              <a:t>Линейчатая по банку вклада</a:t>
            </a:r>
          </a:p>
          <a:p>
            <a:pPr lvl="1"/>
            <a:r>
              <a:rPr lang="ru-RU" dirty="0"/>
              <a:t>Гистограмма по валюте вклада</a:t>
            </a:r>
          </a:p>
          <a:p>
            <a:r>
              <a:rPr lang="ru-RU" dirty="0"/>
              <a:t>Сделать срез по валюте вклада</a:t>
            </a:r>
          </a:p>
          <a:p>
            <a:r>
              <a:rPr lang="ru-RU" dirty="0"/>
              <a:t>Подключить ко всем 4 диаграммам срез</a:t>
            </a:r>
          </a:p>
          <a:p>
            <a:r>
              <a:rPr lang="ru-RU" dirty="0"/>
              <a:t>Убрать отображение элементов среза без данных</a:t>
            </a:r>
            <a:endParaRPr lang="en-US" dirty="0"/>
          </a:p>
        </p:txBody>
      </p:sp>
      <p:pic>
        <p:nvPicPr>
          <p:cNvPr id="4" name="Рисунок 3"/>
          <p:cNvPicPr>
            <a:picLocks noChangeAspect="1"/>
          </p:cNvPicPr>
          <p:nvPr/>
        </p:nvPicPr>
        <p:blipFill rotWithShape="1">
          <a:blip r:embed="rId2"/>
          <a:srcRect l="57173"/>
          <a:stretch/>
        </p:blipFill>
        <p:spPr>
          <a:xfrm>
            <a:off x="8813532" y="2392804"/>
            <a:ext cx="3378468" cy="3678993"/>
          </a:xfrm>
          <a:prstGeom prst="rect">
            <a:avLst/>
          </a:prstGeom>
        </p:spPr>
      </p:pic>
    </p:spTree>
    <p:extLst>
      <p:ext uri="{BB962C8B-B14F-4D97-AF65-F5344CB8AC3E}">
        <p14:creationId xmlns:p14="http://schemas.microsoft.com/office/powerpoint/2010/main" val="331528050"/>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dirty="0"/>
              <a:t>\4 Power Pivot </a:t>
            </a:r>
            <a:r>
              <a:rPr lang="ru-RU" dirty="0"/>
              <a:t>таблицы</a:t>
            </a:r>
            <a:br>
              <a:rPr lang="en-US" dirty="0"/>
            </a:br>
            <a:r>
              <a:rPr lang="en-US" dirty="0"/>
              <a:t>\</a:t>
            </a:r>
            <a:r>
              <a:rPr lang="ru-RU" dirty="0"/>
              <a:t>3 Электроника</a:t>
            </a:r>
            <a:endParaRPr lang="en-US" dirty="0"/>
          </a:p>
        </p:txBody>
      </p:sp>
      <p:sp>
        <p:nvSpPr>
          <p:cNvPr id="3" name="Объект 2"/>
          <p:cNvSpPr>
            <a:spLocks noGrp="1"/>
          </p:cNvSpPr>
          <p:nvPr>
            <p:ph sz="half" idx="1"/>
          </p:nvPr>
        </p:nvSpPr>
        <p:spPr/>
        <p:txBody>
          <a:bodyPr>
            <a:normAutofit fontScale="70000" lnSpcReduction="20000"/>
          </a:bodyPr>
          <a:lstStyle/>
          <a:p>
            <a:r>
              <a:rPr lang="ru-RU" dirty="0"/>
              <a:t>Все файлы по очереди открыть в </a:t>
            </a:r>
            <a:r>
              <a:rPr lang="ru-RU" dirty="0" err="1"/>
              <a:t>Пауэр</a:t>
            </a:r>
            <a:r>
              <a:rPr lang="ru-RU" dirty="0"/>
              <a:t> </a:t>
            </a:r>
            <a:r>
              <a:rPr lang="ru-RU" dirty="0" err="1"/>
              <a:t>квери</a:t>
            </a:r>
            <a:endParaRPr lang="ru-RU" dirty="0"/>
          </a:p>
          <a:p>
            <a:r>
              <a:rPr lang="ru-RU" dirty="0"/>
              <a:t>Привести в порядок таблицы, если нужно</a:t>
            </a:r>
          </a:p>
          <a:p>
            <a:r>
              <a:rPr lang="ru-RU" dirty="0"/>
              <a:t>Выгрузить, добавляя в модель данных, не выгружая на листы </a:t>
            </a:r>
            <a:r>
              <a:rPr lang="ru-RU" dirty="0" err="1"/>
              <a:t>эксель</a:t>
            </a:r>
            <a:endParaRPr lang="ru-RU" dirty="0"/>
          </a:p>
          <a:p>
            <a:r>
              <a:rPr lang="ru-RU" dirty="0"/>
              <a:t>Создать связи</a:t>
            </a:r>
          </a:p>
          <a:p>
            <a:r>
              <a:rPr lang="ru-RU" dirty="0"/>
              <a:t>Посчитать выручку </a:t>
            </a:r>
          </a:p>
          <a:p>
            <a:pPr lvl="1"/>
            <a:r>
              <a:rPr lang="ru-RU" dirty="0"/>
              <a:t>в разрезе Магазинов</a:t>
            </a:r>
          </a:p>
          <a:p>
            <a:pPr marL="0" indent="0">
              <a:buNone/>
            </a:pPr>
            <a:r>
              <a:rPr lang="ru-RU" dirty="0"/>
              <a:t>* Посчитать Прибыль</a:t>
            </a:r>
          </a:p>
          <a:p>
            <a:pPr marL="0" indent="0">
              <a:buNone/>
            </a:pPr>
            <a:r>
              <a:rPr lang="ru-RU" dirty="0"/>
              <a:t>* Вывести отдельным столбцом выручку по Магазину «</a:t>
            </a:r>
            <a:r>
              <a:rPr lang="ru-RU" dirty="0" err="1"/>
              <a:t>Технотроник</a:t>
            </a:r>
            <a:r>
              <a:rPr lang="ru-RU" dirty="0"/>
              <a:t>»</a:t>
            </a:r>
            <a:endParaRPr lang="en-US" dirty="0"/>
          </a:p>
          <a:p>
            <a:r>
              <a:rPr lang="ru-RU" dirty="0"/>
              <a:t>Вывести прибыль по </a:t>
            </a:r>
            <a:r>
              <a:rPr lang="en-US" dirty="0"/>
              <a:t>iPhone 13</a:t>
            </a:r>
          </a:p>
          <a:p>
            <a:r>
              <a:rPr lang="ru-RU" dirty="0"/>
              <a:t>Вывести продажи по уровню рейтинга</a:t>
            </a:r>
            <a:endParaRPr lang="en-US" dirty="0"/>
          </a:p>
        </p:txBody>
      </p:sp>
      <p:pic>
        <p:nvPicPr>
          <p:cNvPr id="6" name="Объект 5"/>
          <p:cNvPicPr>
            <a:picLocks noGrp="1" noChangeAspect="1"/>
          </p:cNvPicPr>
          <p:nvPr>
            <p:ph sz="half" idx="2"/>
          </p:nvPr>
        </p:nvPicPr>
        <p:blipFill>
          <a:blip r:embed="rId2"/>
          <a:stretch>
            <a:fillRect/>
          </a:stretch>
        </p:blipFill>
        <p:spPr>
          <a:xfrm>
            <a:off x="6172200" y="2960507"/>
            <a:ext cx="5181600" cy="2081574"/>
          </a:xfrm>
          <a:prstGeom prst="rect">
            <a:avLst/>
          </a:prstGeom>
        </p:spPr>
      </p:pic>
    </p:spTree>
    <p:extLst>
      <p:ext uri="{BB962C8B-B14F-4D97-AF65-F5344CB8AC3E}">
        <p14:creationId xmlns:p14="http://schemas.microsoft.com/office/powerpoint/2010/main" val="2089869639"/>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=SUMX(</a:t>
            </a:r>
          </a:p>
        </p:txBody>
      </p:sp>
      <p:sp>
        <p:nvSpPr>
          <p:cNvPr id="3" name="Объект 2"/>
          <p:cNvSpPr>
            <a:spLocks noGrp="1"/>
          </p:cNvSpPr>
          <p:nvPr>
            <p:ph idx="1"/>
          </p:nvPr>
        </p:nvSpPr>
        <p:spPr>
          <a:xfrm>
            <a:off x="114300" y="1362456"/>
            <a:ext cx="11239500" cy="4814507"/>
          </a:xfrm>
        </p:spPr>
        <p:txBody>
          <a:bodyPr>
            <a:noAutofit/>
          </a:bodyPr>
          <a:lstStyle/>
          <a:p>
            <a:pPr marL="0" indent="0">
              <a:buNone/>
            </a:pPr>
            <a:r>
              <a:rPr lang="ru-RU" sz="4800" dirty="0"/>
              <a:t>'сделки'</a:t>
            </a:r>
            <a:endParaRPr lang="en-US" sz="4800" dirty="0"/>
          </a:p>
          <a:p>
            <a:pPr marL="0" indent="0">
              <a:buNone/>
            </a:pPr>
            <a:r>
              <a:rPr lang="ru-RU" sz="4800" dirty="0"/>
              <a:t>;</a:t>
            </a:r>
            <a:endParaRPr lang="en-US" sz="4800" dirty="0"/>
          </a:p>
          <a:p>
            <a:pPr marL="0" indent="0">
              <a:buNone/>
            </a:pPr>
            <a:r>
              <a:rPr lang="ru-RU" sz="4800" dirty="0">
                <a:solidFill>
                  <a:schemeClr val="bg1">
                    <a:lumMod val="50000"/>
                  </a:schemeClr>
                </a:solidFill>
              </a:rPr>
              <a:t>'сделки'</a:t>
            </a:r>
            <a:r>
              <a:rPr lang="ru-RU" sz="4800" dirty="0"/>
              <a:t>[Количество проданных единиц]</a:t>
            </a:r>
            <a:endParaRPr lang="en-US" sz="4800" dirty="0"/>
          </a:p>
          <a:p>
            <a:pPr marL="0" indent="0">
              <a:buNone/>
            </a:pPr>
            <a:r>
              <a:rPr lang="ru-RU" sz="4800" dirty="0"/>
              <a:t>*</a:t>
            </a:r>
            <a:endParaRPr lang="en-US" sz="4800" dirty="0"/>
          </a:p>
          <a:p>
            <a:pPr marL="0" indent="0">
              <a:buNone/>
            </a:pPr>
            <a:r>
              <a:rPr lang="ru-RU" sz="4800" dirty="0"/>
              <a:t>RELATED('товары'[Цена])</a:t>
            </a:r>
            <a:endParaRPr lang="en-US" sz="4800" dirty="0"/>
          </a:p>
          <a:p>
            <a:pPr marL="0" indent="0">
              <a:buNone/>
            </a:pPr>
            <a:r>
              <a:rPr lang="ru-RU" sz="4800" dirty="0"/>
              <a:t>)</a:t>
            </a:r>
          </a:p>
        </p:txBody>
      </p:sp>
      <p:pic>
        <p:nvPicPr>
          <p:cNvPr id="4" name="Рисунок 3"/>
          <p:cNvPicPr>
            <a:picLocks noChangeAspect="1"/>
          </p:cNvPicPr>
          <p:nvPr/>
        </p:nvPicPr>
        <p:blipFill>
          <a:blip r:embed="rId2"/>
          <a:stretch>
            <a:fillRect/>
          </a:stretch>
        </p:blipFill>
        <p:spPr>
          <a:xfrm>
            <a:off x="6172200" y="213883"/>
            <a:ext cx="3867690" cy="1829055"/>
          </a:xfrm>
          <a:prstGeom prst="rect">
            <a:avLst/>
          </a:prstGeom>
        </p:spPr>
      </p:pic>
    </p:spTree>
    <p:extLst>
      <p:ext uri="{BB962C8B-B14F-4D97-AF65-F5344CB8AC3E}">
        <p14:creationId xmlns:p14="http://schemas.microsoft.com/office/powerpoint/2010/main" val="1516362959"/>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=CALCULATE(</a:t>
            </a:r>
            <a:endParaRPr lang="en-US" dirty="0">
              <a:solidFill>
                <a:srgbClr val="00B050"/>
              </a:solidFill>
            </a:endParaRPr>
          </a:p>
        </p:txBody>
      </p:sp>
      <p:sp>
        <p:nvSpPr>
          <p:cNvPr id="3" name="Объект 2"/>
          <p:cNvSpPr>
            <a:spLocks noGrp="1"/>
          </p:cNvSpPr>
          <p:nvPr>
            <p:ph idx="1"/>
          </p:nvPr>
        </p:nvSpPr>
        <p:spPr>
          <a:xfrm>
            <a:off x="114300" y="1362456"/>
            <a:ext cx="11239500" cy="4814507"/>
          </a:xfrm>
        </p:spPr>
        <p:txBody>
          <a:bodyPr>
            <a:noAutofit/>
          </a:bodyPr>
          <a:lstStyle/>
          <a:p>
            <a:pPr marL="0" indent="0">
              <a:buNone/>
            </a:pPr>
            <a:r>
              <a:rPr lang="en-US" sz="6600" dirty="0"/>
              <a:t>[</a:t>
            </a:r>
            <a:r>
              <a:rPr lang="ru-RU" sz="6600" dirty="0"/>
              <a:t>Общая выручка]</a:t>
            </a:r>
            <a:endParaRPr lang="en-US" sz="6600" dirty="0"/>
          </a:p>
          <a:p>
            <a:pPr marL="0" indent="0">
              <a:buNone/>
            </a:pPr>
            <a:r>
              <a:rPr lang="ru-RU" sz="6600" dirty="0"/>
              <a:t>;</a:t>
            </a:r>
            <a:endParaRPr lang="en-US" sz="6600" dirty="0"/>
          </a:p>
          <a:p>
            <a:pPr marL="0" indent="0">
              <a:buNone/>
            </a:pPr>
            <a:r>
              <a:rPr lang="en-US" sz="6600" dirty="0"/>
              <a:t>??? </a:t>
            </a:r>
            <a:r>
              <a:rPr lang="ru-RU" sz="6600" i="1" dirty="0"/>
              <a:t>"</a:t>
            </a:r>
            <a:r>
              <a:rPr lang="ru-RU" sz="6600" i="1" dirty="0" err="1"/>
              <a:t>Технотроник</a:t>
            </a:r>
            <a:r>
              <a:rPr lang="ru-RU" sz="6600" i="1" dirty="0"/>
              <a:t>"</a:t>
            </a:r>
            <a:r>
              <a:rPr lang="en-US" sz="6600" i="1" dirty="0"/>
              <a:t> </a:t>
            </a:r>
            <a:r>
              <a:rPr lang="en-US" sz="6600" dirty="0"/>
              <a:t>?????</a:t>
            </a:r>
            <a:r>
              <a:rPr lang="ru-RU" sz="6600" dirty="0"/>
              <a:t>)</a:t>
            </a:r>
            <a:endParaRPr lang="ru-RU" sz="6600" dirty="0">
              <a:solidFill>
                <a:srgbClr val="00B050"/>
              </a:solidFill>
            </a:endParaRPr>
          </a:p>
        </p:txBody>
      </p:sp>
    </p:spTree>
    <p:extLst>
      <p:ext uri="{BB962C8B-B14F-4D97-AF65-F5344CB8AC3E}">
        <p14:creationId xmlns:p14="http://schemas.microsoft.com/office/powerpoint/2010/main" val="573694377"/>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=CALCULATE(</a:t>
            </a:r>
            <a:endParaRPr lang="en-US" dirty="0">
              <a:solidFill>
                <a:srgbClr val="00B050"/>
              </a:solidFill>
            </a:endParaRPr>
          </a:p>
        </p:txBody>
      </p:sp>
      <p:sp>
        <p:nvSpPr>
          <p:cNvPr id="3" name="Объект 2"/>
          <p:cNvSpPr>
            <a:spLocks noGrp="1"/>
          </p:cNvSpPr>
          <p:nvPr>
            <p:ph idx="1"/>
          </p:nvPr>
        </p:nvSpPr>
        <p:spPr>
          <a:xfrm>
            <a:off x="114300" y="1362456"/>
            <a:ext cx="11239500" cy="4814507"/>
          </a:xfrm>
        </p:spPr>
        <p:txBody>
          <a:bodyPr>
            <a:noAutofit/>
          </a:bodyPr>
          <a:lstStyle/>
          <a:p>
            <a:pPr marL="0" indent="0">
              <a:buNone/>
            </a:pPr>
            <a:r>
              <a:rPr lang="en-US" sz="6600" dirty="0"/>
              <a:t>[</a:t>
            </a:r>
            <a:r>
              <a:rPr lang="ru-RU" sz="6600" dirty="0"/>
              <a:t>Общая выручка]</a:t>
            </a:r>
            <a:endParaRPr lang="en-US" sz="6600" dirty="0"/>
          </a:p>
          <a:p>
            <a:pPr marL="0" indent="0">
              <a:buNone/>
            </a:pPr>
            <a:r>
              <a:rPr lang="ru-RU" sz="6600" dirty="0"/>
              <a:t>;</a:t>
            </a:r>
            <a:endParaRPr lang="en-US" sz="6600" dirty="0"/>
          </a:p>
          <a:p>
            <a:pPr marL="0" indent="0">
              <a:buNone/>
            </a:pPr>
            <a:r>
              <a:rPr lang="ru-RU" sz="6600" dirty="0"/>
              <a:t>'магазины'[Название]</a:t>
            </a:r>
            <a:endParaRPr lang="en-US" sz="6600" dirty="0"/>
          </a:p>
          <a:p>
            <a:pPr marL="0" indent="0">
              <a:buNone/>
            </a:pPr>
            <a:r>
              <a:rPr lang="ru-RU" sz="6600" dirty="0"/>
              <a:t>=</a:t>
            </a:r>
            <a:endParaRPr lang="en-US" sz="6600" dirty="0"/>
          </a:p>
          <a:p>
            <a:pPr marL="0" indent="0">
              <a:buNone/>
            </a:pPr>
            <a:r>
              <a:rPr lang="ru-RU" sz="6600" dirty="0">
                <a:solidFill>
                  <a:srgbClr val="00B0F0"/>
                </a:solidFill>
              </a:rPr>
              <a:t>"</a:t>
            </a:r>
            <a:r>
              <a:rPr lang="ru-RU" sz="6600" dirty="0"/>
              <a:t>Магазин </a:t>
            </a:r>
            <a:r>
              <a:rPr lang="ru-RU" sz="6600" dirty="0">
                <a:solidFill>
                  <a:srgbClr val="00B050"/>
                </a:solidFill>
              </a:rPr>
              <a:t>""</a:t>
            </a:r>
            <a:r>
              <a:rPr lang="ru-RU" sz="6600" dirty="0" err="1"/>
              <a:t>Технотроник</a:t>
            </a:r>
            <a:r>
              <a:rPr lang="ru-RU" sz="6600" dirty="0">
                <a:solidFill>
                  <a:srgbClr val="00B050"/>
                </a:solidFill>
              </a:rPr>
              <a:t>""</a:t>
            </a:r>
            <a:r>
              <a:rPr lang="ru-RU" sz="6600" dirty="0">
                <a:solidFill>
                  <a:srgbClr val="00B0F0"/>
                </a:solidFill>
              </a:rPr>
              <a:t>"</a:t>
            </a:r>
            <a:r>
              <a:rPr lang="ru-RU" sz="6600" dirty="0"/>
              <a:t>)</a:t>
            </a:r>
            <a:endParaRPr lang="ru-RU" sz="6600" dirty="0">
              <a:solidFill>
                <a:srgbClr val="00B050"/>
              </a:solidFill>
            </a:endParaRPr>
          </a:p>
        </p:txBody>
      </p:sp>
      <p:pic>
        <p:nvPicPr>
          <p:cNvPr id="4" name="Рисунок 3"/>
          <p:cNvPicPr>
            <a:picLocks noChangeAspect="1"/>
          </p:cNvPicPr>
          <p:nvPr/>
        </p:nvPicPr>
        <p:blipFill>
          <a:blip r:embed="rId2"/>
          <a:stretch>
            <a:fillRect/>
          </a:stretch>
        </p:blipFill>
        <p:spPr>
          <a:xfrm>
            <a:off x="7242854" y="1292028"/>
            <a:ext cx="4820323" cy="1914792"/>
          </a:xfrm>
          <a:prstGeom prst="rect">
            <a:avLst/>
          </a:prstGeom>
        </p:spPr>
      </p:pic>
    </p:spTree>
    <p:extLst>
      <p:ext uri="{BB962C8B-B14F-4D97-AF65-F5344CB8AC3E}">
        <p14:creationId xmlns:p14="http://schemas.microsoft.com/office/powerpoint/2010/main" val="4120140602"/>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=CALCULATE(</a:t>
            </a:r>
            <a:endParaRPr lang="en-US" dirty="0">
              <a:solidFill>
                <a:srgbClr val="00B050"/>
              </a:solidFill>
            </a:endParaRPr>
          </a:p>
        </p:txBody>
      </p:sp>
      <p:sp>
        <p:nvSpPr>
          <p:cNvPr id="3" name="Объект 2"/>
          <p:cNvSpPr>
            <a:spLocks noGrp="1"/>
          </p:cNvSpPr>
          <p:nvPr>
            <p:ph idx="1"/>
          </p:nvPr>
        </p:nvSpPr>
        <p:spPr>
          <a:xfrm>
            <a:off x="114300" y="1362456"/>
            <a:ext cx="11239500" cy="4814507"/>
          </a:xfrm>
        </p:spPr>
        <p:txBody>
          <a:bodyPr>
            <a:noAutofit/>
          </a:bodyPr>
          <a:lstStyle/>
          <a:p>
            <a:pPr marL="0" indent="0">
              <a:buNone/>
            </a:pPr>
            <a:r>
              <a:rPr lang="ru-RU" sz="6600" dirty="0"/>
              <a:t>[Сумма прибыли]</a:t>
            </a:r>
            <a:endParaRPr lang="en-US" sz="6600" dirty="0"/>
          </a:p>
          <a:p>
            <a:pPr marL="0" indent="0">
              <a:buNone/>
            </a:pPr>
            <a:r>
              <a:rPr lang="ru-RU" sz="6600" dirty="0"/>
              <a:t>;</a:t>
            </a:r>
            <a:endParaRPr lang="en-US" sz="6600" dirty="0"/>
          </a:p>
          <a:p>
            <a:pPr marL="0" indent="0">
              <a:buNone/>
            </a:pPr>
            <a:r>
              <a:rPr lang="ru-RU" sz="6600" dirty="0"/>
              <a:t>'товары'[Модель]="</a:t>
            </a:r>
            <a:r>
              <a:rPr lang="ru-RU" sz="6600" dirty="0" err="1"/>
              <a:t>iPhone</a:t>
            </a:r>
            <a:r>
              <a:rPr lang="ru-RU" sz="6600" dirty="0"/>
              <a:t> 13"</a:t>
            </a:r>
            <a:endParaRPr lang="en-US" sz="6600" dirty="0"/>
          </a:p>
          <a:p>
            <a:pPr marL="0" indent="0">
              <a:buNone/>
            </a:pPr>
            <a:r>
              <a:rPr lang="ru-RU" sz="6600" dirty="0"/>
              <a:t>)</a:t>
            </a:r>
          </a:p>
        </p:txBody>
      </p:sp>
      <p:pic>
        <p:nvPicPr>
          <p:cNvPr id="4" name="Рисунок 3"/>
          <p:cNvPicPr>
            <a:picLocks noChangeAspect="1"/>
          </p:cNvPicPr>
          <p:nvPr/>
        </p:nvPicPr>
        <p:blipFill>
          <a:blip r:embed="rId2"/>
          <a:stretch>
            <a:fillRect/>
          </a:stretch>
        </p:blipFill>
        <p:spPr>
          <a:xfrm>
            <a:off x="6858456" y="4446325"/>
            <a:ext cx="5065320" cy="2235348"/>
          </a:xfrm>
          <a:prstGeom prst="rect">
            <a:avLst/>
          </a:prstGeom>
        </p:spPr>
      </p:pic>
    </p:spTree>
    <p:extLst>
      <p:ext uri="{BB962C8B-B14F-4D97-AF65-F5344CB8AC3E}">
        <p14:creationId xmlns:p14="http://schemas.microsoft.com/office/powerpoint/2010/main" val="2381287969"/>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Доп. задача</a:t>
            </a:r>
            <a:endParaRPr lang="en-US" dirty="0"/>
          </a:p>
        </p:txBody>
      </p:sp>
      <p:sp>
        <p:nvSpPr>
          <p:cNvPr id="3" name="Объект 2"/>
          <p:cNvSpPr>
            <a:spLocks noGrp="1"/>
          </p:cNvSpPr>
          <p:nvPr>
            <p:ph sz="half" idx="1"/>
          </p:nvPr>
        </p:nvSpPr>
        <p:spPr/>
        <p:txBody>
          <a:bodyPr>
            <a:normAutofit/>
          </a:bodyPr>
          <a:lstStyle/>
          <a:p>
            <a:r>
              <a:rPr lang="ru-RU" sz="4800" dirty="0"/>
              <a:t>Вывести выручку по дням недели</a:t>
            </a:r>
          </a:p>
          <a:p>
            <a:r>
              <a:rPr lang="ru-RU" sz="4800" dirty="0"/>
              <a:t>Дополнительно – в разрезе Названия месяца</a:t>
            </a:r>
            <a:endParaRPr lang="en-US" sz="4800" dirty="0"/>
          </a:p>
        </p:txBody>
      </p:sp>
      <p:pic>
        <p:nvPicPr>
          <p:cNvPr id="5" name="Объект 4"/>
          <p:cNvPicPr>
            <a:picLocks noGrp="1" noChangeAspect="1"/>
          </p:cNvPicPr>
          <p:nvPr>
            <p:ph sz="half" idx="2"/>
          </p:nvPr>
        </p:nvPicPr>
        <p:blipFill>
          <a:blip r:embed="rId2"/>
          <a:stretch>
            <a:fillRect/>
          </a:stretch>
        </p:blipFill>
        <p:spPr>
          <a:xfrm>
            <a:off x="7482134" y="1825625"/>
            <a:ext cx="2561732" cy="4351338"/>
          </a:xfrm>
          <a:prstGeom prst="rect">
            <a:avLst/>
          </a:prstGeom>
        </p:spPr>
      </p:pic>
    </p:spTree>
    <p:extLst>
      <p:ext uri="{BB962C8B-B14F-4D97-AF65-F5344CB8AC3E}">
        <p14:creationId xmlns:p14="http://schemas.microsoft.com/office/powerpoint/2010/main" val="2861393623"/>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=SUMX</a:t>
            </a:r>
            <a:r>
              <a:rPr lang="en-US" dirty="0">
                <a:solidFill>
                  <a:srgbClr val="00B050"/>
                </a:solidFill>
              </a:rPr>
              <a:t>(</a:t>
            </a:r>
          </a:p>
        </p:txBody>
      </p:sp>
      <p:sp>
        <p:nvSpPr>
          <p:cNvPr id="3" name="Объект 2"/>
          <p:cNvSpPr>
            <a:spLocks noGrp="1"/>
          </p:cNvSpPr>
          <p:nvPr>
            <p:ph idx="1"/>
          </p:nvPr>
        </p:nvSpPr>
        <p:spPr>
          <a:xfrm>
            <a:off x="114300" y="1362456"/>
            <a:ext cx="11239500" cy="4814507"/>
          </a:xfrm>
        </p:spPr>
        <p:txBody>
          <a:bodyPr>
            <a:noAutofit/>
          </a:bodyPr>
          <a:lstStyle/>
          <a:p>
            <a:pPr marL="0" indent="0">
              <a:buNone/>
            </a:pPr>
            <a:r>
              <a:rPr lang="ru-RU" sz="3600" dirty="0"/>
              <a:t>'сделки'</a:t>
            </a:r>
            <a:endParaRPr lang="en-US" sz="3600" dirty="0"/>
          </a:p>
          <a:p>
            <a:pPr marL="0" indent="0">
              <a:buNone/>
            </a:pPr>
            <a:r>
              <a:rPr lang="ru-RU" sz="3600" dirty="0"/>
              <a:t>;</a:t>
            </a:r>
            <a:endParaRPr lang="en-US" sz="3600" dirty="0"/>
          </a:p>
          <a:p>
            <a:pPr marL="0" indent="0">
              <a:buNone/>
            </a:pPr>
            <a:r>
              <a:rPr lang="ru-RU" sz="3600" dirty="0"/>
              <a:t>'сделки'[Количество проданных единиц]</a:t>
            </a:r>
            <a:endParaRPr lang="en-US" sz="3600" dirty="0"/>
          </a:p>
          <a:p>
            <a:pPr marL="0" indent="0">
              <a:buNone/>
            </a:pPr>
            <a:r>
              <a:rPr lang="ru-RU" sz="3600" dirty="0"/>
              <a:t>*</a:t>
            </a:r>
            <a:endParaRPr lang="en-US" sz="3600" dirty="0"/>
          </a:p>
          <a:p>
            <a:pPr marL="0" indent="0">
              <a:buNone/>
            </a:pPr>
            <a:r>
              <a:rPr lang="en-US" sz="3600" dirty="0">
                <a:solidFill>
                  <a:srgbClr val="00B0F0"/>
                </a:solidFill>
              </a:rPr>
              <a:t>(</a:t>
            </a:r>
          </a:p>
          <a:p>
            <a:pPr marL="0" indent="0">
              <a:buNone/>
            </a:pPr>
            <a:r>
              <a:rPr lang="ru-RU" sz="3600" dirty="0"/>
              <a:t>RELATED</a:t>
            </a:r>
            <a:r>
              <a:rPr lang="ru-RU" sz="3600" dirty="0">
                <a:solidFill>
                  <a:srgbClr val="FF0000"/>
                </a:solidFill>
              </a:rPr>
              <a:t>(</a:t>
            </a:r>
            <a:r>
              <a:rPr lang="ru-RU" sz="3600" dirty="0"/>
              <a:t>'товары'[Цена]</a:t>
            </a:r>
            <a:r>
              <a:rPr lang="ru-RU" sz="3600" dirty="0">
                <a:solidFill>
                  <a:srgbClr val="FF0000"/>
                </a:solidFill>
              </a:rPr>
              <a:t>)</a:t>
            </a:r>
            <a:r>
              <a:rPr lang="ru-RU" sz="3600" dirty="0"/>
              <a:t> </a:t>
            </a:r>
            <a:r>
              <a:rPr lang="en-US" sz="3600" dirty="0"/>
              <a:t>- </a:t>
            </a:r>
            <a:r>
              <a:rPr lang="ru-RU" sz="3600" dirty="0"/>
              <a:t>RELATED</a:t>
            </a:r>
            <a:r>
              <a:rPr lang="ru-RU" sz="3600" dirty="0">
                <a:solidFill>
                  <a:srgbClr val="FF0000"/>
                </a:solidFill>
              </a:rPr>
              <a:t>(</a:t>
            </a:r>
            <a:r>
              <a:rPr lang="ru-RU" sz="3600" dirty="0"/>
              <a:t>'товары'[Закупочная цена]</a:t>
            </a:r>
            <a:r>
              <a:rPr lang="ru-RU" sz="3600" dirty="0">
                <a:solidFill>
                  <a:srgbClr val="FF0000"/>
                </a:solidFill>
              </a:rPr>
              <a:t>)</a:t>
            </a:r>
            <a:endParaRPr lang="en-US" sz="3600" dirty="0">
              <a:solidFill>
                <a:srgbClr val="FF0000"/>
              </a:solidFill>
            </a:endParaRPr>
          </a:p>
          <a:p>
            <a:pPr marL="0" indent="0">
              <a:buNone/>
            </a:pPr>
            <a:r>
              <a:rPr lang="ru-RU" sz="3600" dirty="0">
                <a:solidFill>
                  <a:srgbClr val="00B0F0"/>
                </a:solidFill>
              </a:rPr>
              <a:t>)</a:t>
            </a:r>
            <a:endParaRPr lang="en-US" sz="3600" dirty="0">
              <a:solidFill>
                <a:srgbClr val="00B0F0"/>
              </a:solidFill>
            </a:endParaRPr>
          </a:p>
          <a:p>
            <a:pPr marL="0" indent="0">
              <a:buNone/>
            </a:pPr>
            <a:r>
              <a:rPr lang="ru-RU" sz="3600" dirty="0">
                <a:solidFill>
                  <a:srgbClr val="00B050"/>
                </a:solidFill>
              </a:rPr>
              <a:t>)</a:t>
            </a:r>
          </a:p>
        </p:txBody>
      </p:sp>
      <p:pic>
        <p:nvPicPr>
          <p:cNvPr id="4" name="Рисунок 3"/>
          <p:cNvPicPr>
            <a:picLocks noChangeAspect="1"/>
          </p:cNvPicPr>
          <p:nvPr/>
        </p:nvPicPr>
        <p:blipFill>
          <a:blip r:embed="rId2"/>
          <a:stretch>
            <a:fillRect/>
          </a:stretch>
        </p:blipFill>
        <p:spPr>
          <a:xfrm>
            <a:off x="8124257" y="1297348"/>
            <a:ext cx="4067743" cy="2105319"/>
          </a:xfrm>
          <a:prstGeom prst="rect">
            <a:avLst/>
          </a:prstGeom>
        </p:spPr>
      </p:pic>
    </p:spTree>
    <p:extLst>
      <p:ext uri="{BB962C8B-B14F-4D97-AF65-F5344CB8AC3E}">
        <p14:creationId xmlns:p14="http://schemas.microsoft.com/office/powerpoint/2010/main" val="14613961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26720" y="182880"/>
            <a:ext cx="670560" cy="670560"/>
          </a:xfrm>
          <a:prstGeom prst="rect">
            <a:avLst/>
          </a:prstGeom>
          <a:solidFill>
            <a:srgbClr val="2B3990"/>
          </a:solidFill>
          <a:ln/>
        </p:spPr>
      </p:sp>
      <p:sp>
        <p:nvSpPr>
          <p:cNvPr id="3" name="Text 1"/>
          <p:cNvSpPr/>
          <p:nvPr/>
        </p:nvSpPr>
        <p:spPr>
          <a:xfrm>
            <a:off x="10972800" y="121920"/>
            <a:ext cx="975360" cy="487680"/>
          </a:xfrm>
          <a:prstGeom prst="rect">
            <a:avLst/>
          </a:prstGeom>
          <a:noFill/>
          <a:ln/>
        </p:spPr>
        <p:txBody>
          <a:bodyPr wrap="square" rtlCol="0" anchor="ctr"/>
          <a:lstStyle/>
          <a:p>
            <a:pPr algn="r"/>
            <a:r>
              <a:rPr lang="en-US" sz="1600" dirty="0">
                <a:solidFill>
                  <a:srgbClr val="999999"/>
                </a:solidFill>
                <a:latin typeface="Calibri" pitchFamily="34" charset="0"/>
                <a:ea typeface="Calibri" pitchFamily="34" charset="-122"/>
                <a:cs typeface="Calibri" pitchFamily="34" charset="-120"/>
              </a:rPr>
              <a:t>3</a:t>
            </a:r>
            <a:endParaRPr lang="en-US" sz="1600" dirty="0"/>
          </a:p>
        </p:txBody>
      </p:sp>
      <p:sp>
        <p:nvSpPr>
          <p:cNvPr id="4" name="Text 2"/>
          <p:cNvSpPr/>
          <p:nvPr/>
        </p:nvSpPr>
        <p:spPr>
          <a:xfrm>
            <a:off x="609600" y="975360"/>
            <a:ext cx="10972800" cy="792480"/>
          </a:xfrm>
          <a:prstGeom prst="rect">
            <a:avLst/>
          </a:prstGeom>
          <a:noFill/>
          <a:ln/>
        </p:spPr>
        <p:txBody>
          <a:bodyPr wrap="square" lIns="0" tIns="0" rIns="0" bIns="0" rtlCol="0" anchor="ctr"/>
          <a:lstStyle/>
          <a:p>
            <a:pPr algn="ctr"/>
            <a:r>
              <a:rPr lang="en-US" sz="2933" b="1" dirty="0">
                <a:solidFill>
                  <a:srgbClr val="2B3990"/>
                </a:solidFill>
                <a:latin typeface="Calibri" pitchFamily="34" charset="0"/>
                <a:ea typeface="Calibri" pitchFamily="34" charset="-122"/>
                <a:cs typeface="Calibri" pitchFamily="34" charset="-120"/>
              </a:rPr>
              <a:t>ПОИСКПОЗ — Позиция элемента в диапазоне (MATCH)</a:t>
            </a:r>
            <a:endParaRPr lang="en-US" sz="2933" dirty="0"/>
          </a:p>
        </p:txBody>
      </p:sp>
      <p:sp>
        <p:nvSpPr>
          <p:cNvPr id="5" name="Shape 3"/>
          <p:cNvSpPr/>
          <p:nvPr/>
        </p:nvSpPr>
        <p:spPr>
          <a:xfrm>
            <a:off x="609600" y="1889760"/>
            <a:ext cx="10972800" cy="670560"/>
          </a:xfrm>
          <a:prstGeom prst="rect">
            <a:avLst/>
          </a:prstGeom>
          <a:solidFill>
            <a:srgbClr val="2B3990"/>
          </a:solidFill>
          <a:ln/>
        </p:spPr>
      </p:sp>
      <p:sp>
        <p:nvSpPr>
          <p:cNvPr id="6" name="Text 4"/>
          <p:cNvSpPr/>
          <p:nvPr/>
        </p:nvSpPr>
        <p:spPr>
          <a:xfrm>
            <a:off x="853440" y="1889760"/>
            <a:ext cx="10485120" cy="670560"/>
          </a:xfrm>
          <a:prstGeom prst="rect">
            <a:avLst/>
          </a:prstGeom>
          <a:noFill/>
          <a:ln/>
        </p:spPr>
        <p:txBody>
          <a:bodyPr wrap="square" lIns="0" tIns="0" rIns="0" bIns="0" rtlCol="0" anchor="ctr"/>
          <a:lstStyle/>
          <a:p>
            <a:pPr algn="ctr"/>
            <a:r>
              <a:rPr lang="en-US" sz="2133" b="1" dirty="0">
                <a:solidFill>
                  <a:srgbClr val="FFFFFF"/>
                </a:solidFill>
                <a:latin typeface="Consolas" pitchFamily="34" charset="0"/>
                <a:ea typeface="Consolas" pitchFamily="34" charset="-122"/>
                <a:cs typeface="Consolas" pitchFamily="34" charset="-120"/>
              </a:rPr>
              <a:t>=ПОИСКПОЗ(искомое; просматриваемый_массив; [тип])</a:t>
            </a:r>
            <a:endParaRPr lang="en-US" sz="2133" dirty="0"/>
          </a:p>
        </p:txBody>
      </p:sp>
      <p:sp>
        <p:nvSpPr>
          <p:cNvPr id="7" name="Shape 5"/>
          <p:cNvSpPr/>
          <p:nvPr/>
        </p:nvSpPr>
        <p:spPr>
          <a:xfrm>
            <a:off x="609600" y="2682240"/>
            <a:ext cx="10972800" cy="609600"/>
          </a:xfrm>
          <a:prstGeom prst="rect">
            <a:avLst/>
          </a:prstGeom>
          <a:solidFill>
            <a:srgbClr val="F0F0F0"/>
          </a:solidFill>
          <a:ln/>
        </p:spPr>
      </p:sp>
      <p:sp>
        <p:nvSpPr>
          <p:cNvPr id="8" name="Text 6"/>
          <p:cNvSpPr/>
          <p:nvPr/>
        </p:nvSpPr>
        <p:spPr>
          <a:xfrm>
            <a:off x="853440" y="2682240"/>
            <a:ext cx="10485120" cy="609600"/>
          </a:xfrm>
          <a:prstGeom prst="rect">
            <a:avLst/>
          </a:prstGeom>
          <a:noFill/>
          <a:ln/>
        </p:spPr>
        <p:txBody>
          <a:bodyPr wrap="square" lIns="0" tIns="0" rIns="0" bIns="0" rtlCol="0" anchor="ctr"/>
          <a:lstStyle/>
          <a:p>
            <a:r>
              <a:rPr lang="en-US" sz="1733" dirty="0">
                <a:solidFill>
                  <a:srgbClr val="333333"/>
                </a:solidFill>
                <a:latin typeface="Calibri" pitchFamily="34" charset="0"/>
                <a:ea typeface="Calibri" pitchFamily="34" charset="-122"/>
                <a:cs typeface="Calibri" pitchFamily="34" charset="-120"/>
              </a:rPr>
              <a:t>Пример:  =ПОИСКПОЗ("Яблоко"; A2:A10; 0)    ← возвращает номер позиции «Яблоко» в списке</a:t>
            </a:r>
            <a:endParaRPr lang="en-US" sz="1733" dirty="0"/>
          </a:p>
        </p:txBody>
      </p:sp>
      <p:sp>
        <p:nvSpPr>
          <p:cNvPr id="9" name="Text 7"/>
          <p:cNvSpPr/>
          <p:nvPr/>
        </p:nvSpPr>
        <p:spPr>
          <a:xfrm>
            <a:off x="731520" y="3474720"/>
            <a:ext cx="10728960" cy="2682240"/>
          </a:xfrm>
          <a:prstGeom prst="rect">
            <a:avLst/>
          </a:prstGeom>
          <a:noFill/>
          <a:ln/>
        </p:spPr>
        <p:txBody>
          <a:bodyPr wrap="square" rtlCol="0" anchor="t"/>
          <a:lstStyle/>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Возвращает порядковый номер элемента в одномерном диапазоне (строке или столбце)</a:t>
            </a:r>
            <a:endParaRPr lang="en-US" sz="1867" dirty="0"/>
          </a:p>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Тип совпадения: </a:t>
            </a:r>
            <a:r>
              <a:rPr lang="en-US" sz="1867" b="1" dirty="0">
                <a:solidFill>
                  <a:srgbClr val="333333"/>
                </a:solidFill>
                <a:latin typeface="Calibri" pitchFamily="34" charset="0"/>
                <a:ea typeface="Calibri" pitchFamily="34" charset="-122"/>
                <a:cs typeface="Calibri" pitchFamily="34" charset="-120"/>
              </a:rPr>
              <a:t>0</a:t>
            </a:r>
            <a:r>
              <a:rPr lang="en-US" sz="1867" dirty="0">
                <a:solidFill>
                  <a:srgbClr val="333333"/>
                </a:solidFill>
                <a:latin typeface="Calibri" pitchFamily="34" charset="0"/>
                <a:ea typeface="Calibri" pitchFamily="34" charset="-122"/>
                <a:cs typeface="Calibri" pitchFamily="34" charset="-120"/>
              </a:rPr>
              <a:t> = точное, </a:t>
            </a:r>
            <a:r>
              <a:rPr lang="en-US" sz="1867" b="1" dirty="0">
                <a:solidFill>
                  <a:srgbClr val="333333"/>
                </a:solidFill>
                <a:latin typeface="Calibri" pitchFamily="34" charset="0"/>
                <a:ea typeface="Calibri" pitchFamily="34" charset="-122"/>
                <a:cs typeface="Calibri" pitchFamily="34" charset="-120"/>
              </a:rPr>
              <a:t>1</a:t>
            </a:r>
            <a:r>
              <a:rPr lang="en-US" sz="1867" dirty="0">
                <a:solidFill>
                  <a:srgbClr val="333333"/>
                </a:solidFill>
                <a:latin typeface="Calibri" pitchFamily="34" charset="0"/>
                <a:ea typeface="Calibri" pitchFamily="34" charset="-122"/>
                <a:cs typeface="Calibri" pitchFamily="34" charset="-120"/>
              </a:rPr>
              <a:t> = ≤ искомого (по возрастанию), </a:t>
            </a:r>
            <a:r>
              <a:rPr lang="en-US" sz="1867" b="1" dirty="0">
                <a:solidFill>
                  <a:srgbClr val="333333"/>
                </a:solidFill>
                <a:latin typeface="Calibri" pitchFamily="34" charset="0"/>
                <a:ea typeface="Calibri" pitchFamily="34" charset="-122"/>
                <a:cs typeface="Calibri" pitchFamily="34" charset="-120"/>
              </a:rPr>
              <a:t>-1</a:t>
            </a:r>
            <a:r>
              <a:rPr lang="en-US" sz="1867" dirty="0">
                <a:solidFill>
                  <a:srgbClr val="333333"/>
                </a:solidFill>
                <a:latin typeface="Calibri" pitchFamily="34" charset="0"/>
                <a:ea typeface="Calibri" pitchFamily="34" charset="-122"/>
                <a:cs typeface="Calibri" pitchFamily="34" charset="-120"/>
              </a:rPr>
              <a:t> = ≥ (по убыванию)</a:t>
            </a:r>
            <a:endParaRPr lang="en-US" sz="1867" dirty="0"/>
          </a:p>
          <a:p>
            <a:pPr>
              <a:lnSpc>
                <a:spcPct val="115000"/>
              </a:lnSpc>
              <a:spcAft>
                <a:spcPts val="1333"/>
              </a:spcAft>
            </a:pPr>
            <a:r>
              <a:rPr lang="en-US" sz="1867" dirty="0">
                <a:solidFill>
                  <a:srgbClr val="F9A825"/>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Сама по себе возвращает только номер позиции — для значения нужна связка с </a:t>
            </a:r>
            <a:r>
              <a:rPr lang="en-US" sz="1867" b="1" dirty="0">
                <a:solidFill>
                  <a:srgbClr val="333333"/>
                </a:solidFill>
                <a:latin typeface="Calibri" pitchFamily="34" charset="0"/>
                <a:ea typeface="Calibri" pitchFamily="34" charset="-122"/>
                <a:cs typeface="Calibri" pitchFamily="34" charset="-120"/>
              </a:rPr>
              <a:t>ИНДЕКС</a:t>
            </a:r>
            <a:endParaRPr lang="en-US" sz="1867" dirty="0"/>
          </a:p>
          <a:p>
            <a:pPr>
              <a:lnSpc>
                <a:spcPct val="115000"/>
              </a:lnSpc>
              <a:spcAft>
                <a:spcPts val="1333"/>
              </a:spcAft>
            </a:pPr>
            <a:r>
              <a:rPr lang="en-US" sz="1867" dirty="0">
                <a:solidFill>
                  <a:srgbClr val="2E7D32"/>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Формула ИНДЕКС(…; ПОИСКПОЗ(…)) — мощная замена ВПР </a:t>
            </a:r>
            <a:r>
              <a:rPr lang="en-US" sz="1867" b="1" dirty="0">
                <a:solidFill>
                  <a:srgbClr val="333333"/>
                </a:solidFill>
                <a:latin typeface="Calibri" pitchFamily="34" charset="0"/>
                <a:ea typeface="Calibri" pitchFamily="34" charset="-122"/>
                <a:cs typeface="Calibri" pitchFamily="34" charset="-120"/>
              </a:rPr>
              <a:t>без ограничения</a:t>
            </a:r>
            <a:r>
              <a:rPr lang="en-US" sz="1867" dirty="0">
                <a:solidFill>
                  <a:srgbClr val="333333"/>
                </a:solidFill>
                <a:latin typeface="Calibri" pitchFamily="34" charset="0"/>
                <a:ea typeface="Calibri" pitchFamily="34" charset="-122"/>
                <a:cs typeface="Calibri" pitchFamily="34" charset="-120"/>
              </a:rPr>
              <a:t> направления поиска</a:t>
            </a:r>
            <a:endParaRPr lang="en-US" sz="1867" dirty="0"/>
          </a:p>
        </p:txBody>
      </p:sp>
      <p:sp>
        <p:nvSpPr>
          <p:cNvPr id="10" name="Shape 8"/>
          <p:cNvSpPr/>
          <p:nvPr/>
        </p:nvSpPr>
        <p:spPr>
          <a:xfrm>
            <a:off x="487680" y="6278880"/>
            <a:ext cx="1219200" cy="0"/>
          </a:xfrm>
          <a:prstGeom prst="line">
            <a:avLst/>
          </a:prstGeom>
          <a:noFill/>
          <a:ln w="31750">
            <a:solidFill>
              <a:srgbClr val="CC0000"/>
            </a:solidFill>
            <a:prstDash val="solid"/>
          </a:ln>
        </p:spPr>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=SUMX</a:t>
            </a:r>
            <a:r>
              <a:rPr lang="en-US" dirty="0">
                <a:solidFill>
                  <a:srgbClr val="00B050"/>
                </a:solidFill>
              </a:rPr>
              <a:t>(</a:t>
            </a:r>
          </a:p>
        </p:txBody>
      </p:sp>
      <p:sp>
        <p:nvSpPr>
          <p:cNvPr id="3" name="Объект 2"/>
          <p:cNvSpPr>
            <a:spLocks noGrp="1"/>
          </p:cNvSpPr>
          <p:nvPr>
            <p:ph idx="1"/>
          </p:nvPr>
        </p:nvSpPr>
        <p:spPr>
          <a:xfrm>
            <a:off x="114300" y="1362456"/>
            <a:ext cx="11239500" cy="4814507"/>
          </a:xfrm>
        </p:spPr>
        <p:txBody>
          <a:bodyPr>
            <a:noAutofit/>
          </a:bodyPr>
          <a:lstStyle/>
          <a:p>
            <a:pPr marL="0" indent="0">
              <a:buNone/>
            </a:pPr>
            <a:r>
              <a:rPr lang="ru-RU" sz="3600" dirty="0"/>
              <a:t>'сделки'</a:t>
            </a:r>
            <a:endParaRPr lang="en-US" sz="3600" dirty="0"/>
          </a:p>
          <a:p>
            <a:pPr marL="0" indent="0">
              <a:buNone/>
            </a:pPr>
            <a:r>
              <a:rPr lang="ru-RU" sz="3600" dirty="0"/>
              <a:t>;</a:t>
            </a:r>
            <a:endParaRPr lang="en-US" sz="3600" dirty="0"/>
          </a:p>
          <a:p>
            <a:pPr marL="0" indent="0">
              <a:buNone/>
            </a:pPr>
            <a:r>
              <a:rPr lang="ru-RU" sz="3600" dirty="0"/>
              <a:t>'сделки'[Количество проданных единиц]</a:t>
            </a:r>
            <a:endParaRPr lang="en-US" sz="3600" dirty="0"/>
          </a:p>
          <a:p>
            <a:pPr marL="0" indent="0">
              <a:buNone/>
            </a:pPr>
            <a:r>
              <a:rPr lang="ru-RU" sz="3600" dirty="0"/>
              <a:t>*RELATED</a:t>
            </a:r>
            <a:r>
              <a:rPr lang="ru-RU" sz="3600" dirty="0">
                <a:solidFill>
                  <a:srgbClr val="FF0000"/>
                </a:solidFill>
              </a:rPr>
              <a:t>(</a:t>
            </a:r>
            <a:r>
              <a:rPr lang="ru-RU" sz="3600" dirty="0"/>
              <a:t>'товары'[Цена]</a:t>
            </a:r>
            <a:r>
              <a:rPr lang="ru-RU" sz="3600" dirty="0">
                <a:solidFill>
                  <a:srgbClr val="FF0000"/>
                </a:solidFill>
              </a:rPr>
              <a:t>)</a:t>
            </a:r>
            <a:endParaRPr lang="en-US" sz="3600" dirty="0">
              <a:solidFill>
                <a:srgbClr val="FF0000"/>
              </a:solidFill>
            </a:endParaRPr>
          </a:p>
          <a:p>
            <a:pPr marL="0" indent="0">
              <a:buNone/>
            </a:pPr>
            <a:r>
              <a:rPr lang="ru-RU" sz="3600" dirty="0"/>
              <a:t> </a:t>
            </a:r>
            <a:r>
              <a:rPr lang="en-US" sz="3600" dirty="0"/>
              <a:t>- </a:t>
            </a:r>
            <a:r>
              <a:rPr lang="ru-RU" sz="3600" dirty="0"/>
              <a:t>'сделки'[Количество проданных единиц]</a:t>
            </a:r>
            <a:r>
              <a:rPr lang="en-US" sz="3600" dirty="0"/>
              <a:t>*</a:t>
            </a:r>
            <a:r>
              <a:rPr lang="ru-RU" sz="3600" dirty="0"/>
              <a:t>RELATED</a:t>
            </a:r>
            <a:r>
              <a:rPr lang="ru-RU" sz="3600" dirty="0">
                <a:solidFill>
                  <a:srgbClr val="FF0000"/>
                </a:solidFill>
              </a:rPr>
              <a:t>(</a:t>
            </a:r>
            <a:r>
              <a:rPr lang="ru-RU" sz="3600" dirty="0"/>
              <a:t>'товары'[Закупочная цена]</a:t>
            </a:r>
            <a:r>
              <a:rPr lang="ru-RU" sz="3600" dirty="0">
                <a:solidFill>
                  <a:srgbClr val="FF0000"/>
                </a:solidFill>
              </a:rPr>
              <a:t>)</a:t>
            </a:r>
            <a:endParaRPr lang="en-US" sz="3600" dirty="0">
              <a:solidFill>
                <a:srgbClr val="00B0F0"/>
              </a:solidFill>
            </a:endParaRPr>
          </a:p>
          <a:p>
            <a:pPr marL="0" indent="0">
              <a:buNone/>
            </a:pPr>
            <a:r>
              <a:rPr lang="ru-RU" sz="3600" dirty="0">
                <a:solidFill>
                  <a:srgbClr val="00B050"/>
                </a:solidFill>
              </a:rPr>
              <a:t>)</a:t>
            </a:r>
          </a:p>
        </p:txBody>
      </p:sp>
    </p:spTree>
    <p:extLst>
      <p:ext uri="{BB962C8B-B14F-4D97-AF65-F5344CB8AC3E}">
        <p14:creationId xmlns:p14="http://schemas.microsoft.com/office/powerpoint/2010/main" val="463528767"/>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dirty="0"/>
              <a:t>\4 Power Pivot </a:t>
            </a:r>
            <a:r>
              <a:rPr lang="ru-RU" dirty="0"/>
              <a:t>таблицы</a:t>
            </a:r>
            <a:br>
              <a:rPr lang="en-US" dirty="0"/>
            </a:br>
            <a:r>
              <a:rPr lang="ru-RU" dirty="0"/>
              <a:t>4 Сводные Таблицы. Еда.</a:t>
            </a:r>
            <a:r>
              <a:rPr lang="en-US" dirty="0" err="1"/>
              <a:t>xlsx</a:t>
            </a:r>
            <a:endParaRPr lang="en-US" dirty="0"/>
          </a:p>
        </p:txBody>
      </p:sp>
      <p:sp>
        <p:nvSpPr>
          <p:cNvPr id="3" name="Объект 2"/>
          <p:cNvSpPr>
            <a:spLocks noGrp="1"/>
          </p:cNvSpPr>
          <p:nvPr>
            <p:ph sz="half" idx="1"/>
          </p:nvPr>
        </p:nvSpPr>
        <p:spPr/>
        <p:txBody>
          <a:bodyPr>
            <a:normAutofit fontScale="85000" lnSpcReduction="20000"/>
          </a:bodyPr>
          <a:lstStyle/>
          <a:p>
            <a:r>
              <a:rPr lang="ru-RU" dirty="0"/>
              <a:t>Все листы открыть в </a:t>
            </a:r>
            <a:r>
              <a:rPr lang="ru-RU" dirty="0" err="1"/>
              <a:t>Пауэр</a:t>
            </a:r>
            <a:r>
              <a:rPr lang="ru-RU" dirty="0"/>
              <a:t> </a:t>
            </a:r>
            <a:r>
              <a:rPr lang="ru-RU" dirty="0" err="1"/>
              <a:t>квери</a:t>
            </a:r>
            <a:endParaRPr lang="ru-RU" dirty="0"/>
          </a:p>
          <a:p>
            <a:r>
              <a:rPr lang="ru-RU" dirty="0"/>
              <a:t>Привести в порядок таблицы</a:t>
            </a:r>
          </a:p>
          <a:p>
            <a:r>
              <a:rPr lang="ru-RU" dirty="0"/>
              <a:t>Выгрузить, добавляя в модель данных, не выгружая на листы </a:t>
            </a:r>
            <a:r>
              <a:rPr lang="ru-RU" dirty="0" err="1"/>
              <a:t>эксель</a:t>
            </a:r>
            <a:endParaRPr lang="ru-RU" dirty="0"/>
          </a:p>
          <a:p>
            <a:r>
              <a:rPr lang="ru-RU" dirty="0"/>
              <a:t>Создать связи</a:t>
            </a:r>
            <a:endParaRPr lang="en-US" dirty="0"/>
          </a:p>
          <a:p>
            <a:r>
              <a:rPr lang="ru-RU" dirty="0"/>
              <a:t>Посчитать Количество проданного товара</a:t>
            </a:r>
          </a:p>
          <a:p>
            <a:r>
              <a:rPr lang="ru-RU" dirty="0"/>
              <a:t>Посчитать сумму выручку в разрезе Магазинов</a:t>
            </a:r>
          </a:p>
          <a:p>
            <a:pPr marL="0" indent="0">
              <a:buNone/>
            </a:pPr>
            <a:r>
              <a:rPr lang="ru-RU" dirty="0"/>
              <a:t>* Вывести отдельным столбцом выручку Ивана Иванова</a:t>
            </a:r>
            <a:endParaRPr lang="en-US" dirty="0"/>
          </a:p>
        </p:txBody>
      </p:sp>
      <p:pic>
        <p:nvPicPr>
          <p:cNvPr id="5" name="Объект 4"/>
          <p:cNvPicPr>
            <a:picLocks noGrp="1" noChangeAspect="1"/>
          </p:cNvPicPr>
          <p:nvPr>
            <p:ph sz="half" idx="2"/>
          </p:nvPr>
        </p:nvPicPr>
        <p:blipFill>
          <a:blip r:embed="rId2"/>
          <a:stretch>
            <a:fillRect/>
          </a:stretch>
        </p:blipFill>
        <p:spPr>
          <a:xfrm>
            <a:off x="6172200" y="2892329"/>
            <a:ext cx="5181600" cy="2217930"/>
          </a:xfrm>
          <a:prstGeom prst="rect">
            <a:avLst/>
          </a:prstGeom>
        </p:spPr>
      </p:pic>
    </p:spTree>
    <p:extLst>
      <p:ext uri="{BB962C8B-B14F-4D97-AF65-F5344CB8AC3E}">
        <p14:creationId xmlns:p14="http://schemas.microsoft.com/office/powerpoint/2010/main" val="2895001126"/>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=SUMX</a:t>
            </a:r>
            <a:r>
              <a:rPr lang="en-US" dirty="0">
                <a:solidFill>
                  <a:srgbClr val="00B050"/>
                </a:solidFill>
              </a:rPr>
              <a:t>(</a:t>
            </a:r>
          </a:p>
        </p:txBody>
      </p:sp>
      <p:sp>
        <p:nvSpPr>
          <p:cNvPr id="3" name="Объект 2"/>
          <p:cNvSpPr>
            <a:spLocks noGrp="1"/>
          </p:cNvSpPr>
          <p:nvPr>
            <p:ph idx="1"/>
          </p:nvPr>
        </p:nvSpPr>
        <p:spPr>
          <a:xfrm>
            <a:off x="114300" y="1362456"/>
            <a:ext cx="11379708" cy="5431536"/>
          </a:xfrm>
        </p:spPr>
        <p:txBody>
          <a:bodyPr>
            <a:noAutofit/>
          </a:bodyPr>
          <a:lstStyle/>
          <a:p>
            <a:pPr marL="0" indent="0">
              <a:buNone/>
            </a:pPr>
            <a:r>
              <a:rPr lang="en-US" sz="7200" dirty="0"/>
              <a:t>'</a:t>
            </a:r>
            <a:r>
              <a:rPr lang="ru-RU" sz="7200" dirty="0"/>
              <a:t>Сделки'</a:t>
            </a:r>
            <a:r>
              <a:rPr lang="en-US" sz="7200" dirty="0"/>
              <a:t>;</a:t>
            </a:r>
          </a:p>
          <a:p>
            <a:pPr marL="0" indent="0">
              <a:buNone/>
            </a:pPr>
            <a:r>
              <a:rPr lang="en-US" sz="7200" dirty="0">
                <a:solidFill>
                  <a:schemeClr val="bg1">
                    <a:lumMod val="50000"/>
                  </a:schemeClr>
                </a:solidFill>
              </a:rPr>
              <a:t>'</a:t>
            </a:r>
            <a:r>
              <a:rPr lang="ru-RU" sz="7200" dirty="0">
                <a:solidFill>
                  <a:schemeClr val="bg1">
                    <a:lumMod val="50000"/>
                  </a:schemeClr>
                </a:solidFill>
              </a:rPr>
              <a:t>Сделки'</a:t>
            </a:r>
            <a:r>
              <a:rPr lang="ru-RU" sz="7200" dirty="0"/>
              <a:t>[Продано единиц]</a:t>
            </a:r>
          </a:p>
          <a:p>
            <a:pPr marL="0" indent="0">
              <a:buNone/>
            </a:pPr>
            <a:r>
              <a:rPr lang="ru-RU" sz="7200" dirty="0"/>
              <a:t>*</a:t>
            </a:r>
            <a:endParaRPr lang="en-US" sz="7200" dirty="0"/>
          </a:p>
          <a:p>
            <a:pPr marL="0" indent="0">
              <a:buNone/>
            </a:pPr>
            <a:r>
              <a:rPr lang="en-US" sz="7200" dirty="0"/>
              <a:t>RELATED</a:t>
            </a:r>
            <a:r>
              <a:rPr lang="en-US" sz="7200" dirty="0">
                <a:solidFill>
                  <a:srgbClr val="FF0000"/>
                </a:solidFill>
              </a:rPr>
              <a:t>(</a:t>
            </a:r>
            <a:r>
              <a:rPr lang="en-US" sz="7200" dirty="0"/>
              <a:t>'</a:t>
            </a:r>
            <a:r>
              <a:rPr lang="ru-RU" sz="7200" dirty="0"/>
              <a:t>Товар'[Цена]</a:t>
            </a:r>
            <a:r>
              <a:rPr lang="en-US" sz="7200" dirty="0">
                <a:solidFill>
                  <a:srgbClr val="FF0000"/>
                </a:solidFill>
              </a:rPr>
              <a:t>)</a:t>
            </a:r>
          </a:p>
          <a:p>
            <a:pPr marL="0" indent="0">
              <a:buNone/>
            </a:pPr>
            <a:r>
              <a:rPr lang="en-US" sz="7200" dirty="0">
                <a:solidFill>
                  <a:srgbClr val="00B050"/>
                </a:solidFill>
              </a:rPr>
              <a:t>)</a:t>
            </a:r>
            <a:endParaRPr lang="ru-RU" sz="7200" dirty="0">
              <a:solidFill>
                <a:srgbClr val="00B050"/>
              </a:solidFill>
            </a:endParaRPr>
          </a:p>
        </p:txBody>
      </p:sp>
    </p:spTree>
    <p:extLst>
      <p:ext uri="{BB962C8B-B14F-4D97-AF65-F5344CB8AC3E}">
        <p14:creationId xmlns:p14="http://schemas.microsoft.com/office/powerpoint/2010/main" val="2171481138"/>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=SUM</a:t>
            </a:r>
            <a:r>
              <a:rPr lang="en-US" dirty="0">
                <a:solidFill>
                  <a:srgbClr val="00B050"/>
                </a:solidFill>
              </a:rPr>
              <a:t>(</a:t>
            </a:r>
          </a:p>
        </p:txBody>
      </p:sp>
      <p:sp>
        <p:nvSpPr>
          <p:cNvPr id="3" name="Объект 2"/>
          <p:cNvSpPr>
            <a:spLocks noGrp="1"/>
          </p:cNvSpPr>
          <p:nvPr>
            <p:ph idx="1"/>
          </p:nvPr>
        </p:nvSpPr>
        <p:spPr>
          <a:xfrm>
            <a:off x="114300" y="1362456"/>
            <a:ext cx="11379708" cy="5431536"/>
          </a:xfrm>
        </p:spPr>
        <p:txBody>
          <a:bodyPr>
            <a:noAutofit/>
          </a:bodyPr>
          <a:lstStyle/>
          <a:p>
            <a:pPr marL="0" indent="0">
              <a:buNone/>
            </a:pPr>
            <a:r>
              <a:rPr lang="en-US" sz="7200" dirty="0">
                <a:solidFill>
                  <a:schemeClr val="bg1">
                    <a:lumMod val="50000"/>
                  </a:schemeClr>
                </a:solidFill>
              </a:rPr>
              <a:t>'</a:t>
            </a:r>
            <a:r>
              <a:rPr lang="ru-RU" sz="7200" dirty="0">
                <a:solidFill>
                  <a:schemeClr val="bg1">
                    <a:lumMod val="50000"/>
                  </a:schemeClr>
                </a:solidFill>
              </a:rPr>
              <a:t>Сделки'</a:t>
            </a:r>
            <a:r>
              <a:rPr lang="ru-RU" sz="7200" dirty="0"/>
              <a:t>[Продано единиц]</a:t>
            </a:r>
          </a:p>
          <a:p>
            <a:pPr marL="0" indent="0">
              <a:buNone/>
            </a:pPr>
            <a:r>
              <a:rPr lang="en-US" sz="7200" dirty="0">
                <a:solidFill>
                  <a:srgbClr val="00B050"/>
                </a:solidFill>
              </a:rPr>
              <a:t>)</a:t>
            </a:r>
            <a:endParaRPr lang="ru-RU" sz="7200" dirty="0">
              <a:solidFill>
                <a:srgbClr val="00B050"/>
              </a:solidFill>
            </a:endParaRPr>
          </a:p>
        </p:txBody>
      </p:sp>
    </p:spTree>
    <p:extLst>
      <p:ext uri="{BB962C8B-B14F-4D97-AF65-F5344CB8AC3E}">
        <p14:creationId xmlns:p14="http://schemas.microsoft.com/office/powerpoint/2010/main" val="929670604"/>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=CALCULATE(</a:t>
            </a:r>
            <a:endParaRPr lang="en-US" dirty="0">
              <a:solidFill>
                <a:srgbClr val="00B050"/>
              </a:solidFill>
            </a:endParaRPr>
          </a:p>
        </p:txBody>
      </p:sp>
      <p:sp>
        <p:nvSpPr>
          <p:cNvPr id="3" name="Объект 2"/>
          <p:cNvSpPr>
            <a:spLocks noGrp="1"/>
          </p:cNvSpPr>
          <p:nvPr>
            <p:ph idx="1"/>
          </p:nvPr>
        </p:nvSpPr>
        <p:spPr>
          <a:xfrm>
            <a:off x="114300" y="1362456"/>
            <a:ext cx="11379708" cy="5431536"/>
          </a:xfrm>
        </p:spPr>
        <p:txBody>
          <a:bodyPr>
            <a:noAutofit/>
          </a:bodyPr>
          <a:lstStyle/>
          <a:p>
            <a:pPr marL="0" indent="0">
              <a:buNone/>
            </a:pPr>
            <a:r>
              <a:rPr lang="en-US" sz="6000" dirty="0"/>
              <a:t>[</a:t>
            </a:r>
            <a:r>
              <a:rPr lang="ru-RU" sz="6000" dirty="0"/>
              <a:t>Сумма выручки]</a:t>
            </a:r>
          </a:p>
          <a:p>
            <a:pPr marL="0" indent="0">
              <a:buNone/>
            </a:pPr>
            <a:r>
              <a:rPr lang="en-US" sz="6000" dirty="0"/>
              <a:t>;</a:t>
            </a:r>
            <a:endParaRPr lang="ru-RU" sz="6000" dirty="0"/>
          </a:p>
          <a:p>
            <a:pPr marL="0" indent="0">
              <a:buNone/>
            </a:pPr>
            <a:r>
              <a:rPr lang="en-US" sz="6000" dirty="0"/>
              <a:t>'</a:t>
            </a:r>
            <a:r>
              <a:rPr lang="ru-RU" sz="6000" dirty="0"/>
              <a:t>Контактное лицо'[Контактное лицо]</a:t>
            </a:r>
          </a:p>
          <a:p>
            <a:pPr marL="0" indent="0">
              <a:buNone/>
            </a:pPr>
            <a:r>
              <a:rPr lang="en-US" sz="6000" dirty="0"/>
              <a:t>=</a:t>
            </a:r>
            <a:endParaRPr lang="ru-RU" sz="6000" dirty="0"/>
          </a:p>
          <a:p>
            <a:pPr marL="0" indent="0">
              <a:buNone/>
            </a:pPr>
            <a:r>
              <a:rPr lang="ru-RU" sz="6000" dirty="0"/>
              <a:t>"Иван Иванов")</a:t>
            </a:r>
            <a:endParaRPr lang="ru-RU" sz="6000" dirty="0">
              <a:solidFill>
                <a:srgbClr val="00B050"/>
              </a:solidFill>
            </a:endParaRPr>
          </a:p>
        </p:txBody>
      </p:sp>
    </p:spTree>
    <p:extLst>
      <p:ext uri="{BB962C8B-B14F-4D97-AF65-F5344CB8AC3E}">
        <p14:creationId xmlns:p14="http://schemas.microsoft.com/office/powerpoint/2010/main" val="2623685337"/>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4800" dirty="0"/>
              <a:t>\5 Финальный файл для таблицы данных</a:t>
            </a:r>
            <a:br>
              <a:rPr lang="ru-RU" sz="4800" dirty="0"/>
            </a:br>
            <a:r>
              <a:rPr lang="ru-RU" sz="4800" dirty="0"/>
              <a:t>Автомобили продажи.</a:t>
            </a:r>
            <a:r>
              <a:rPr lang="en-US" sz="4800" dirty="0" err="1"/>
              <a:t>xlsx</a:t>
            </a:r>
            <a:endParaRPr lang="en-US" sz="4800" dirty="0"/>
          </a:p>
        </p:txBody>
      </p:sp>
      <p:sp>
        <p:nvSpPr>
          <p:cNvPr id="3" name="Объект 2"/>
          <p:cNvSpPr>
            <a:spLocks noGrp="1"/>
          </p:cNvSpPr>
          <p:nvPr>
            <p:ph sz="half" idx="1"/>
          </p:nvPr>
        </p:nvSpPr>
        <p:spPr/>
        <p:txBody>
          <a:bodyPr>
            <a:normAutofit fontScale="92500"/>
          </a:bodyPr>
          <a:lstStyle/>
          <a:p>
            <a:r>
              <a:rPr lang="ru-RU" dirty="0"/>
              <a:t>Загрузить все листы</a:t>
            </a:r>
          </a:p>
          <a:p>
            <a:r>
              <a:rPr lang="ru-RU" dirty="0"/>
              <a:t>Очистить данные, привести таблицы в порядок</a:t>
            </a:r>
          </a:p>
          <a:p>
            <a:r>
              <a:rPr lang="ru-RU" dirty="0"/>
              <a:t>Выгрузить в </a:t>
            </a:r>
            <a:r>
              <a:rPr lang="ru-RU" dirty="0" err="1"/>
              <a:t>эксель</a:t>
            </a:r>
            <a:r>
              <a:rPr lang="ru-RU" dirty="0"/>
              <a:t>, без выгрузки данных на листы</a:t>
            </a:r>
          </a:p>
          <a:p>
            <a:r>
              <a:rPr lang="ru-RU" dirty="0"/>
              <a:t>Посчитать выручку в разрезе Федерального округа </a:t>
            </a:r>
            <a:r>
              <a:rPr lang="ru-RU" b="1" dirty="0"/>
              <a:t>ПРОЖИВАНИЯ ПОКУПАТЕЛЕЙ</a:t>
            </a:r>
          </a:p>
          <a:p>
            <a:r>
              <a:rPr lang="ru-RU" dirty="0"/>
              <a:t>Посчитать прибыль</a:t>
            </a:r>
          </a:p>
          <a:p>
            <a:r>
              <a:rPr lang="ru-RU" dirty="0"/>
              <a:t>Посчитать в разрезе дней недели</a:t>
            </a:r>
            <a:endParaRPr lang="en-US" dirty="0"/>
          </a:p>
        </p:txBody>
      </p:sp>
      <p:pic>
        <p:nvPicPr>
          <p:cNvPr id="6" name="Объект 5"/>
          <p:cNvPicPr>
            <a:picLocks noGrp="1" noChangeAspect="1"/>
          </p:cNvPicPr>
          <p:nvPr>
            <p:ph sz="half" idx="2"/>
          </p:nvPr>
        </p:nvPicPr>
        <p:blipFill>
          <a:blip r:embed="rId2"/>
          <a:stretch>
            <a:fillRect/>
          </a:stretch>
        </p:blipFill>
        <p:spPr>
          <a:xfrm>
            <a:off x="6463007" y="1825625"/>
            <a:ext cx="4599985" cy="4351338"/>
          </a:xfrm>
          <a:prstGeom prst="rect">
            <a:avLst/>
          </a:prstGeom>
        </p:spPr>
      </p:pic>
    </p:spTree>
    <p:extLst>
      <p:ext uri="{BB962C8B-B14F-4D97-AF65-F5344CB8AC3E}">
        <p14:creationId xmlns:p14="http://schemas.microsoft.com/office/powerpoint/2010/main" val="2611949896"/>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=SUMX</a:t>
            </a:r>
            <a:r>
              <a:rPr lang="en-US" dirty="0">
                <a:solidFill>
                  <a:srgbClr val="00B050"/>
                </a:solidFill>
              </a:rPr>
              <a:t>(</a:t>
            </a:r>
          </a:p>
        </p:txBody>
      </p:sp>
      <p:sp>
        <p:nvSpPr>
          <p:cNvPr id="3" name="Объект 2"/>
          <p:cNvSpPr>
            <a:spLocks noGrp="1"/>
          </p:cNvSpPr>
          <p:nvPr>
            <p:ph idx="1"/>
          </p:nvPr>
        </p:nvSpPr>
        <p:spPr>
          <a:xfrm>
            <a:off x="114300" y="1362456"/>
            <a:ext cx="11239500" cy="4814507"/>
          </a:xfrm>
        </p:spPr>
        <p:txBody>
          <a:bodyPr>
            <a:noAutofit/>
          </a:bodyPr>
          <a:lstStyle/>
          <a:p>
            <a:pPr marL="0" indent="0">
              <a:buNone/>
            </a:pPr>
            <a:r>
              <a:rPr lang="en-US" sz="4800" dirty="0"/>
              <a:t>'</a:t>
            </a:r>
            <a:r>
              <a:rPr lang="ru-RU" sz="4800" dirty="0"/>
              <a:t>Продажи'</a:t>
            </a:r>
            <a:r>
              <a:rPr lang="en-US" sz="4800" dirty="0"/>
              <a:t>;</a:t>
            </a:r>
          </a:p>
          <a:p>
            <a:pPr marL="0" indent="0">
              <a:buNone/>
            </a:pPr>
            <a:r>
              <a:rPr lang="en-US" sz="4800" dirty="0">
                <a:solidFill>
                  <a:schemeClr val="bg1">
                    <a:lumMod val="50000"/>
                  </a:schemeClr>
                </a:solidFill>
              </a:rPr>
              <a:t>'</a:t>
            </a:r>
            <a:r>
              <a:rPr lang="ru-RU" sz="4800" dirty="0">
                <a:solidFill>
                  <a:schemeClr val="bg1">
                    <a:lumMod val="50000"/>
                  </a:schemeClr>
                </a:solidFill>
              </a:rPr>
              <a:t>Продажи'</a:t>
            </a:r>
            <a:r>
              <a:rPr lang="en-US" sz="4800" dirty="0"/>
              <a:t>[</a:t>
            </a:r>
            <a:r>
              <a:rPr lang="ru-RU" sz="4800" dirty="0"/>
              <a:t>Количество]</a:t>
            </a:r>
            <a:endParaRPr lang="en-US" sz="4800" dirty="0"/>
          </a:p>
          <a:p>
            <a:pPr marL="0" indent="0">
              <a:buNone/>
            </a:pPr>
            <a:r>
              <a:rPr lang="en-US" sz="4800" dirty="0"/>
              <a:t>*</a:t>
            </a:r>
            <a:endParaRPr lang="en-US" sz="4800" dirty="0">
              <a:solidFill>
                <a:srgbClr val="FF0000"/>
              </a:solidFill>
            </a:endParaRPr>
          </a:p>
          <a:p>
            <a:pPr marL="0" indent="0">
              <a:buNone/>
            </a:pPr>
            <a:r>
              <a:rPr lang="en-US" sz="4800" dirty="0"/>
              <a:t>RELATED</a:t>
            </a:r>
            <a:r>
              <a:rPr lang="en-US" sz="4800" dirty="0">
                <a:solidFill>
                  <a:srgbClr val="0070C0"/>
                </a:solidFill>
              </a:rPr>
              <a:t>(</a:t>
            </a:r>
            <a:r>
              <a:rPr lang="en-US" sz="4800" dirty="0"/>
              <a:t>'</a:t>
            </a:r>
            <a:r>
              <a:rPr lang="ru-RU" sz="4800" dirty="0"/>
              <a:t>Модели'[Стоимость продажи]</a:t>
            </a:r>
            <a:r>
              <a:rPr lang="en-US" sz="4800" dirty="0">
                <a:solidFill>
                  <a:srgbClr val="0070C0"/>
                </a:solidFill>
              </a:rPr>
              <a:t>)</a:t>
            </a:r>
          </a:p>
          <a:p>
            <a:pPr marL="0" indent="0">
              <a:buNone/>
            </a:pPr>
            <a:r>
              <a:rPr lang="en-US" sz="4800" dirty="0">
                <a:solidFill>
                  <a:srgbClr val="00B050"/>
                </a:solidFill>
              </a:rPr>
              <a:t>)</a:t>
            </a:r>
            <a:endParaRPr lang="ru-RU" sz="4800" dirty="0">
              <a:solidFill>
                <a:srgbClr val="00B050"/>
              </a:solidFill>
            </a:endParaRPr>
          </a:p>
        </p:txBody>
      </p:sp>
    </p:spTree>
    <p:extLst>
      <p:ext uri="{BB962C8B-B14F-4D97-AF65-F5344CB8AC3E}">
        <p14:creationId xmlns:p14="http://schemas.microsoft.com/office/powerpoint/2010/main" val="1275799532"/>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=SUMX</a:t>
            </a:r>
            <a:r>
              <a:rPr lang="en-US" dirty="0">
                <a:solidFill>
                  <a:srgbClr val="00B050"/>
                </a:solidFill>
              </a:rPr>
              <a:t>(</a:t>
            </a:r>
          </a:p>
        </p:txBody>
      </p:sp>
      <p:sp>
        <p:nvSpPr>
          <p:cNvPr id="3" name="Объект 2"/>
          <p:cNvSpPr>
            <a:spLocks noGrp="1"/>
          </p:cNvSpPr>
          <p:nvPr>
            <p:ph idx="1"/>
          </p:nvPr>
        </p:nvSpPr>
        <p:spPr>
          <a:xfrm>
            <a:off x="114300" y="1362456"/>
            <a:ext cx="11239500" cy="4814507"/>
          </a:xfrm>
        </p:spPr>
        <p:txBody>
          <a:bodyPr>
            <a:noAutofit/>
          </a:bodyPr>
          <a:lstStyle/>
          <a:p>
            <a:pPr marL="0" indent="0">
              <a:buNone/>
            </a:pPr>
            <a:r>
              <a:rPr lang="en-US" sz="3600" dirty="0"/>
              <a:t>'</a:t>
            </a:r>
            <a:r>
              <a:rPr lang="ru-RU" sz="3600" dirty="0"/>
              <a:t>Продажи'</a:t>
            </a:r>
            <a:r>
              <a:rPr lang="en-US" sz="3600" dirty="0"/>
              <a:t>;</a:t>
            </a:r>
          </a:p>
          <a:p>
            <a:pPr marL="0" indent="0">
              <a:buNone/>
            </a:pPr>
            <a:r>
              <a:rPr lang="en-US" sz="3600" dirty="0">
                <a:solidFill>
                  <a:schemeClr val="bg1">
                    <a:lumMod val="50000"/>
                  </a:schemeClr>
                </a:solidFill>
              </a:rPr>
              <a:t>'</a:t>
            </a:r>
            <a:r>
              <a:rPr lang="ru-RU" sz="3600" dirty="0">
                <a:solidFill>
                  <a:schemeClr val="bg1">
                    <a:lumMod val="50000"/>
                  </a:schemeClr>
                </a:solidFill>
              </a:rPr>
              <a:t>Продажи'</a:t>
            </a:r>
            <a:r>
              <a:rPr lang="en-US" sz="3600" dirty="0"/>
              <a:t>[</a:t>
            </a:r>
            <a:r>
              <a:rPr lang="ru-RU" sz="3600" dirty="0"/>
              <a:t>Количество]</a:t>
            </a:r>
            <a:endParaRPr lang="en-US" sz="3600" dirty="0"/>
          </a:p>
          <a:p>
            <a:pPr marL="0" indent="0">
              <a:buNone/>
            </a:pPr>
            <a:r>
              <a:rPr lang="en-US" sz="3600" dirty="0"/>
              <a:t>*</a:t>
            </a:r>
          </a:p>
          <a:p>
            <a:pPr marL="0" indent="0">
              <a:buNone/>
            </a:pPr>
            <a:r>
              <a:rPr lang="en-US" sz="3600" dirty="0">
                <a:solidFill>
                  <a:srgbClr val="FF0000"/>
                </a:solidFill>
              </a:rPr>
              <a:t>(</a:t>
            </a:r>
          </a:p>
          <a:p>
            <a:pPr marL="0" indent="0">
              <a:buNone/>
            </a:pPr>
            <a:r>
              <a:rPr lang="en-US" sz="3600" dirty="0"/>
              <a:t>RELATED</a:t>
            </a:r>
            <a:r>
              <a:rPr lang="en-US" sz="3600" dirty="0">
                <a:solidFill>
                  <a:srgbClr val="0070C0"/>
                </a:solidFill>
              </a:rPr>
              <a:t>(</a:t>
            </a:r>
            <a:r>
              <a:rPr lang="en-US" sz="3600" dirty="0"/>
              <a:t>'</a:t>
            </a:r>
            <a:r>
              <a:rPr lang="ru-RU" sz="3600" dirty="0"/>
              <a:t>Модели'[Стоимость продажи]</a:t>
            </a:r>
            <a:r>
              <a:rPr lang="en-US" sz="3600" dirty="0">
                <a:solidFill>
                  <a:srgbClr val="0070C0"/>
                </a:solidFill>
              </a:rPr>
              <a:t>)</a:t>
            </a:r>
          </a:p>
          <a:p>
            <a:pPr marL="0" indent="0">
              <a:buNone/>
            </a:pPr>
            <a:r>
              <a:rPr lang="en-US" sz="3600" dirty="0"/>
              <a:t>-</a:t>
            </a:r>
          </a:p>
          <a:p>
            <a:pPr marL="0" indent="0">
              <a:buNone/>
            </a:pPr>
            <a:r>
              <a:rPr lang="en-US" sz="3600" dirty="0"/>
              <a:t>RELATED</a:t>
            </a:r>
            <a:r>
              <a:rPr lang="en-US" sz="3600" dirty="0">
                <a:solidFill>
                  <a:srgbClr val="0070C0"/>
                </a:solidFill>
              </a:rPr>
              <a:t>(</a:t>
            </a:r>
            <a:r>
              <a:rPr lang="en-US" sz="3600" dirty="0"/>
              <a:t>'</a:t>
            </a:r>
            <a:r>
              <a:rPr lang="ru-RU" sz="3600" dirty="0"/>
              <a:t>Модели'[Стоимость закупки]</a:t>
            </a:r>
            <a:r>
              <a:rPr lang="en-US" sz="3600" dirty="0">
                <a:solidFill>
                  <a:srgbClr val="0070C0"/>
                </a:solidFill>
              </a:rPr>
              <a:t>)</a:t>
            </a:r>
            <a:endParaRPr lang="en-US" sz="3600" b="1" dirty="0">
              <a:solidFill>
                <a:srgbClr val="0070C0"/>
              </a:solidFill>
            </a:endParaRPr>
          </a:p>
          <a:p>
            <a:pPr marL="0" indent="0">
              <a:buNone/>
            </a:pPr>
            <a:r>
              <a:rPr lang="en-US" sz="3600" dirty="0">
                <a:solidFill>
                  <a:srgbClr val="FF0000"/>
                </a:solidFill>
              </a:rPr>
              <a:t>)</a:t>
            </a:r>
          </a:p>
          <a:p>
            <a:pPr marL="0" indent="0">
              <a:buNone/>
            </a:pPr>
            <a:r>
              <a:rPr lang="en-US" sz="3600" dirty="0">
                <a:solidFill>
                  <a:srgbClr val="00B050"/>
                </a:solidFill>
              </a:rPr>
              <a:t>)</a:t>
            </a:r>
            <a:endParaRPr lang="ru-RU" sz="3600" dirty="0">
              <a:solidFill>
                <a:srgbClr val="00B050"/>
              </a:solidFill>
            </a:endParaRPr>
          </a:p>
        </p:txBody>
      </p:sp>
    </p:spTree>
    <p:extLst>
      <p:ext uri="{BB962C8B-B14F-4D97-AF65-F5344CB8AC3E}">
        <p14:creationId xmlns:p14="http://schemas.microsoft.com/office/powerpoint/2010/main" val="3027083390"/>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Схема 2"/>
          <p:cNvGraphicFramePr/>
          <p:nvPr>
            <p:extLst>
              <p:ext uri="{D42A27DB-BD31-4B8C-83A1-F6EECF244321}">
                <p14:modId xmlns:p14="http://schemas.microsoft.com/office/powerpoint/2010/main" val="244735513"/>
              </p:ext>
            </p:extLst>
          </p:nvPr>
        </p:nvGraphicFramePr>
        <p:xfrm>
          <a:off x="1847528" y="1390762"/>
          <a:ext cx="3857652" cy="33518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Скругленный прямоугольник 4"/>
          <p:cNvSpPr/>
          <p:nvPr/>
        </p:nvSpPr>
        <p:spPr>
          <a:xfrm>
            <a:off x="5920064" y="1228416"/>
            <a:ext cx="4357718" cy="62479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indent="180975" fontAlgn="base">
              <a:spcBef>
                <a:spcPct val="0"/>
              </a:spcBef>
              <a:spcAft>
                <a:spcPct val="0"/>
              </a:spcAft>
            </a:pPr>
            <a:r>
              <a:rPr lang="ru-RU" sz="1600" b="1" dirty="0">
                <a:solidFill>
                  <a:schemeClr val="tx1"/>
                </a:solidFill>
              </a:rPr>
              <a:t>Планирование</a:t>
            </a:r>
            <a:endParaRPr lang="ru-RU" sz="1600" dirty="0">
              <a:solidFill>
                <a:schemeClr val="tx1"/>
              </a:solidFill>
            </a:endParaRPr>
          </a:p>
          <a:p>
            <a:pPr marL="0" lvl="2" indent="180975" fontAlgn="base">
              <a:spcBef>
                <a:spcPct val="0"/>
              </a:spcBef>
              <a:spcAft>
                <a:spcPct val="0"/>
              </a:spcAft>
            </a:pPr>
            <a:r>
              <a:rPr lang="ru-RU" sz="1600" dirty="0">
                <a:solidFill>
                  <a:schemeClr val="tx1"/>
                </a:solidFill>
              </a:rPr>
              <a:t>— анализ требований к базе данных.</a:t>
            </a:r>
          </a:p>
        </p:txBody>
      </p:sp>
      <p:sp>
        <p:nvSpPr>
          <p:cNvPr id="6" name="Скругленный прямоугольник 5"/>
          <p:cNvSpPr/>
          <p:nvPr/>
        </p:nvSpPr>
        <p:spPr>
          <a:xfrm>
            <a:off x="5920064" y="1997224"/>
            <a:ext cx="4357718" cy="114300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indent="180975" fontAlgn="base">
              <a:spcBef>
                <a:spcPct val="0"/>
              </a:spcBef>
              <a:spcAft>
                <a:spcPct val="0"/>
              </a:spcAft>
            </a:pPr>
            <a:r>
              <a:rPr lang="ru-RU" sz="1600" b="1" dirty="0">
                <a:solidFill>
                  <a:schemeClr val="tx1"/>
                </a:solidFill>
              </a:rPr>
              <a:t>Проектирование:</a:t>
            </a:r>
            <a:endParaRPr lang="ru-RU" sz="1600" dirty="0">
              <a:solidFill>
                <a:schemeClr val="tx1"/>
              </a:solidFill>
            </a:endParaRPr>
          </a:p>
          <a:p>
            <a:pPr marL="0" lvl="2" indent="180975" fontAlgn="base">
              <a:spcBef>
                <a:spcPct val="0"/>
              </a:spcBef>
              <a:spcAft>
                <a:spcPct val="0"/>
              </a:spcAft>
            </a:pPr>
            <a:r>
              <a:rPr lang="ru-RU" sz="1600" dirty="0">
                <a:solidFill>
                  <a:schemeClr val="tx1"/>
                </a:solidFill>
              </a:rPr>
              <a:t>— создание модели;</a:t>
            </a:r>
          </a:p>
          <a:p>
            <a:pPr marL="0" lvl="2" indent="180975" fontAlgn="base">
              <a:spcBef>
                <a:spcPct val="0"/>
              </a:spcBef>
              <a:spcAft>
                <a:spcPct val="0"/>
              </a:spcAft>
            </a:pPr>
            <a:r>
              <a:rPr lang="ru-RU" sz="1600" dirty="0">
                <a:solidFill>
                  <a:schemeClr val="tx1"/>
                </a:solidFill>
              </a:rPr>
              <a:t>— построение структуры;</a:t>
            </a:r>
          </a:p>
          <a:p>
            <a:pPr marL="0" lvl="2" indent="180975" fontAlgn="base">
              <a:spcBef>
                <a:spcPct val="0"/>
              </a:spcBef>
              <a:spcAft>
                <a:spcPct val="0"/>
              </a:spcAft>
            </a:pPr>
            <a:r>
              <a:rPr lang="ru-RU" sz="1600" dirty="0">
                <a:solidFill>
                  <a:schemeClr val="tx1"/>
                </a:solidFill>
              </a:rPr>
              <a:t>— анализ и оценка возможностей</a:t>
            </a:r>
          </a:p>
        </p:txBody>
      </p:sp>
      <p:sp>
        <p:nvSpPr>
          <p:cNvPr id="7" name="Скругленный прямоугольник 6"/>
          <p:cNvSpPr/>
          <p:nvPr/>
        </p:nvSpPr>
        <p:spPr>
          <a:xfrm>
            <a:off x="5920064" y="3302488"/>
            <a:ext cx="4357718" cy="130298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indent="180975" fontAlgn="base">
              <a:spcBef>
                <a:spcPct val="0"/>
              </a:spcBef>
              <a:spcAft>
                <a:spcPct val="0"/>
              </a:spcAft>
            </a:pPr>
            <a:r>
              <a:rPr lang="ru-RU" sz="1600" b="1" dirty="0">
                <a:solidFill>
                  <a:schemeClr val="tx1"/>
                </a:solidFill>
              </a:rPr>
              <a:t>Материализация</a:t>
            </a:r>
            <a:endParaRPr lang="ru-RU" sz="1600" dirty="0">
              <a:solidFill>
                <a:schemeClr val="tx1"/>
              </a:solidFill>
            </a:endParaRPr>
          </a:p>
          <a:p>
            <a:pPr marL="0" lvl="2" indent="180975" fontAlgn="base">
              <a:spcBef>
                <a:spcPct val="0"/>
              </a:spcBef>
              <a:spcAft>
                <a:spcPct val="0"/>
              </a:spcAft>
            </a:pPr>
            <a:r>
              <a:rPr lang="ru-RU" sz="1600" dirty="0">
                <a:solidFill>
                  <a:schemeClr val="tx1"/>
                </a:solidFill>
              </a:rPr>
              <a:t>— подготовка данных;</a:t>
            </a:r>
          </a:p>
          <a:p>
            <a:pPr marL="0" lvl="2" indent="180975" fontAlgn="base">
              <a:spcBef>
                <a:spcPct val="0"/>
              </a:spcBef>
              <a:spcAft>
                <a:spcPct val="0"/>
              </a:spcAft>
            </a:pPr>
            <a:r>
              <a:rPr lang="ru-RU" sz="1600" dirty="0">
                <a:solidFill>
                  <a:schemeClr val="tx1"/>
                </a:solidFill>
              </a:rPr>
              <a:t>— перенос информации с бумажных на электронные носители;</a:t>
            </a:r>
          </a:p>
          <a:p>
            <a:pPr marL="0" lvl="2" indent="180975" fontAlgn="base">
              <a:spcBef>
                <a:spcPct val="0"/>
              </a:spcBef>
              <a:spcAft>
                <a:spcPct val="0"/>
              </a:spcAft>
            </a:pPr>
            <a:r>
              <a:rPr lang="ru-RU" sz="1600" dirty="0">
                <a:solidFill>
                  <a:schemeClr val="tx1"/>
                </a:solidFill>
              </a:rPr>
              <a:t>— преобразование данных под структуру.</a:t>
            </a:r>
          </a:p>
        </p:txBody>
      </p:sp>
      <p:sp>
        <p:nvSpPr>
          <p:cNvPr id="8" name="Скругленный прямоугольник 7"/>
          <p:cNvSpPr/>
          <p:nvPr/>
        </p:nvSpPr>
        <p:spPr>
          <a:xfrm>
            <a:off x="5920064" y="4742649"/>
            <a:ext cx="4357718" cy="1071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indent="180975" fontAlgn="base">
              <a:spcBef>
                <a:spcPct val="0"/>
              </a:spcBef>
              <a:spcAft>
                <a:spcPct val="0"/>
              </a:spcAft>
            </a:pPr>
            <a:r>
              <a:rPr lang="ru-RU" sz="1600" b="1" dirty="0">
                <a:solidFill>
                  <a:schemeClr val="tx1"/>
                </a:solidFill>
              </a:rPr>
              <a:t>Эксплуатация</a:t>
            </a:r>
            <a:endParaRPr lang="ru-RU" sz="1600" dirty="0">
              <a:solidFill>
                <a:schemeClr val="tx1"/>
              </a:solidFill>
            </a:endParaRPr>
          </a:p>
          <a:p>
            <a:pPr marL="0" lvl="2" indent="180975" fontAlgn="base">
              <a:spcBef>
                <a:spcPct val="0"/>
              </a:spcBef>
              <a:spcAft>
                <a:spcPct val="0"/>
              </a:spcAft>
            </a:pPr>
            <a:r>
              <a:rPr lang="ru-RU" sz="1600" dirty="0">
                <a:solidFill>
                  <a:schemeClr val="tx1"/>
                </a:solidFill>
              </a:rPr>
              <a:t>— обеспечение непрерывности;</a:t>
            </a:r>
          </a:p>
          <a:p>
            <a:pPr marL="0" lvl="2" indent="180975" fontAlgn="base">
              <a:spcBef>
                <a:spcPct val="0"/>
              </a:spcBef>
              <a:spcAft>
                <a:spcPct val="0"/>
              </a:spcAft>
            </a:pPr>
            <a:r>
              <a:rPr lang="ru-RU" sz="1600" dirty="0">
                <a:solidFill>
                  <a:schemeClr val="tx1"/>
                </a:solidFill>
              </a:rPr>
              <a:t>— обеспечение сохранности;</a:t>
            </a:r>
          </a:p>
          <a:p>
            <a:pPr marL="0" lvl="2" indent="180975" fontAlgn="base">
              <a:spcBef>
                <a:spcPct val="0"/>
              </a:spcBef>
              <a:spcAft>
                <a:spcPct val="0"/>
              </a:spcAft>
            </a:pPr>
            <a:r>
              <a:rPr lang="ru-RU" sz="1600" dirty="0">
                <a:solidFill>
                  <a:schemeClr val="tx1"/>
                </a:solidFill>
              </a:rPr>
              <a:t>— анализ эффективности.</a:t>
            </a:r>
          </a:p>
        </p:txBody>
      </p:sp>
      <p:pic>
        <p:nvPicPr>
          <p:cNvPr id="4099" name="Picture 3"/>
          <p:cNvPicPr>
            <a:picLocks noChangeAspect="1" noChangeArrowheads="1"/>
          </p:cNvPicPr>
          <p:nvPr/>
        </p:nvPicPr>
        <p:blipFill>
          <a:blip r:embed="rId7"/>
          <a:srcRect/>
          <a:stretch>
            <a:fillRect/>
          </a:stretch>
        </p:blipFill>
        <p:spPr bwMode="auto">
          <a:xfrm>
            <a:off x="2495600" y="5265919"/>
            <a:ext cx="2622520" cy="1503355"/>
          </a:xfrm>
          <a:prstGeom prst="rect">
            <a:avLst/>
          </a:prstGeom>
          <a:noFill/>
          <a:ln w="9525">
            <a:noFill/>
            <a:miter lim="800000"/>
            <a:headEnd/>
            <a:tailEnd/>
          </a:ln>
          <a:effectLst/>
        </p:spPr>
      </p:pic>
      <p:sp>
        <p:nvSpPr>
          <p:cNvPr id="9" name="Скругленный прямоугольник 8"/>
          <p:cNvSpPr/>
          <p:nvPr/>
        </p:nvSpPr>
        <p:spPr>
          <a:xfrm>
            <a:off x="5920064" y="5885656"/>
            <a:ext cx="4357718" cy="1071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indent="180975" fontAlgn="base">
              <a:spcBef>
                <a:spcPct val="0"/>
              </a:spcBef>
              <a:spcAft>
                <a:spcPct val="0"/>
              </a:spcAft>
            </a:pPr>
            <a:r>
              <a:rPr lang="ru-RU" sz="1600" dirty="0">
                <a:solidFill>
                  <a:schemeClr val="tx1"/>
                </a:solidFill>
              </a:rPr>
              <a:t>Развитие и совершенствование</a:t>
            </a:r>
          </a:p>
          <a:p>
            <a:pPr marL="0" lvl="2" indent="180975" fontAlgn="base">
              <a:spcBef>
                <a:spcPct val="0"/>
              </a:spcBef>
              <a:spcAft>
                <a:spcPct val="0"/>
              </a:spcAft>
            </a:pPr>
            <a:r>
              <a:rPr lang="ru-RU" sz="1600" dirty="0">
                <a:solidFill>
                  <a:schemeClr val="tx1"/>
                </a:solidFill>
              </a:rPr>
              <a:t>— модификация</a:t>
            </a:r>
          </a:p>
        </p:txBody>
      </p:sp>
      <p:sp>
        <p:nvSpPr>
          <p:cNvPr id="2" name="Заголовок 1">
            <a:extLst>
              <a:ext uri="{FF2B5EF4-FFF2-40B4-BE49-F238E27FC236}">
                <a16:creationId xmlns:a16="http://schemas.microsoft.com/office/drawing/2014/main" id="{055AA508-E30C-4A38-A55E-433CA200751F}"/>
              </a:ext>
            </a:extLst>
          </p:cNvPr>
          <p:cNvSpPr>
            <a:spLocks noGrp="1"/>
          </p:cNvSpPr>
          <p:nvPr>
            <p:ph type="title"/>
          </p:nvPr>
        </p:nvSpPr>
        <p:spPr/>
        <p:txBody>
          <a:bodyPr>
            <a:normAutofit fontScale="90000"/>
          </a:bodyPr>
          <a:lstStyle/>
          <a:p>
            <a:r>
              <a:rPr lang="ru-RU" dirty="0"/>
              <a:t>Жизненный цикл баз данных</a:t>
            </a:r>
          </a:p>
        </p:txBody>
      </p:sp>
    </p:spTree>
    <p:extLst>
      <p:ext uri="{BB962C8B-B14F-4D97-AF65-F5344CB8AC3E}">
        <p14:creationId xmlns:p14="http://schemas.microsoft.com/office/powerpoint/2010/main" val="2795162217"/>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Текст 8">
            <a:extLst>
              <a:ext uri="{FF2B5EF4-FFF2-40B4-BE49-F238E27FC236}">
                <a16:creationId xmlns:a16="http://schemas.microsoft.com/office/drawing/2014/main" id="{1A79D3D6-DBE7-46FD-816D-36232DE6C4F3}"/>
              </a:ext>
            </a:extLst>
          </p:cNvPr>
          <p:cNvSpPr>
            <a:spLocks noGrp="1"/>
          </p:cNvSpPr>
          <p:nvPr>
            <p:ph type="body" idx="1"/>
          </p:nvPr>
        </p:nvSpPr>
        <p:spPr/>
        <p:txBody>
          <a:bodyPr/>
          <a:lstStyle/>
          <a:p>
            <a:r>
              <a:rPr lang="ru-RU" dirty="0"/>
              <a:t>Справочники</a:t>
            </a:r>
          </a:p>
        </p:txBody>
      </p:sp>
      <p:pic>
        <p:nvPicPr>
          <p:cNvPr id="6" name="Объект 5">
            <a:extLst>
              <a:ext uri="{FF2B5EF4-FFF2-40B4-BE49-F238E27FC236}">
                <a16:creationId xmlns:a16="http://schemas.microsoft.com/office/drawing/2014/main" id="{E37463E1-96E2-4C1E-B3A5-92EB6444A06B}"/>
              </a:ext>
            </a:extLst>
          </p:cNvPr>
          <p:cNvPicPr>
            <a:picLocks noGrp="1" noChangeAspect="1"/>
          </p:cNvPicPr>
          <p:nvPr>
            <p:ph sz="half" idx="2"/>
          </p:nvPr>
        </p:nvPicPr>
        <p:blipFill>
          <a:blip r:embed="rId2"/>
          <a:stretch>
            <a:fillRect/>
          </a:stretch>
        </p:blipFill>
        <p:spPr>
          <a:xfrm>
            <a:off x="420536" y="2734099"/>
            <a:ext cx="5470185" cy="1978577"/>
          </a:xfrm>
          <a:prstGeom prst="rect">
            <a:avLst/>
          </a:prstGeom>
        </p:spPr>
      </p:pic>
      <p:sp>
        <p:nvSpPr>
          <p:cNvPr id="10" name="Текст 9">
            <a:extLst>
              <a:ext uri="{FF2B5EF4-FFF2-40B4-BE49-F238E27FC236}">
                <a16:creationId xmlns:a16="http://schemas.microsoft.com/office/drawing/2014/main" id="{31489CAE-4C0C-42D1-A24D-DC454C3DC3D0}"/>
              </a:ext>
            </a:extLst>
          </p:cNvPr>
          <p:cNvSpPr>
            <a:spLocks noGrp="1"/>
          </p:cNvSpPr>
          <p:nvPr>
            <p:ph type="body" sz="quarter" idx="3"/>
          </p:nvPr>
        </p:nvSpPr>
        <p:spPr/>
        <p:txBody>
          <a:bodyPr/>
          <a:lstStyle/>
          <a:p>
            <a:r>
              <a:rPr lang="ru-RU" dirty="0"/>
              <a:t>События</a:t>
            </a:r>
          </a:p>
        </p:txBody>
      </p:sp>
      <p:pic>
        <p:nvPicPr>
          <p:cNvPr id="8" name="Объект 7">
            <a:extLst>
              <a:ext uri="{FF2B5EF4-FFF2-40B4-BE49-F238E27FC236}">
                <a16:creationId xmlns:a16="http://schemas.microsoft.com/office/drawing/2014/main" id="{6044CB56-690D-4BDB-83F5-07DD6E8A3C56}"/>
              </a:ext>
            </a:extLst>
          </p:cNvPr>
          <p:cNvPicPr>
            <a:picLocks noGrp="1" noChangeAspect="1"/>
          </p:cNvPicPr>
          <p:nvPr>
            <p:ph sz="quarter" idx="4"/>
          </p:nvPr>
        </p:nvPicPr>
        <p:blipFill>
          <a:blip r:embed="rId3"/>
          <a:stretch>
            <a:fillRect/>
          </a:stretch>
        </p:blipFill>
        <p:spPr>
          <a:xfrm>
            <a:off x="6182350" y="3509846"/>
            <a:ext cx="6009650" cy="1686160"/>
          </a:xfrm>
          <a:prstGeom prst="rect">
            <a:avLst/>
          </a:prstGeom>
        </p:spPr>
      </p:pic>
      <p:sp>
        <p:nvSpPr>
          <p:cNvPr id="2" name="Заголовок 1">
            <a:extLst>
              <a:ext uri="{FF2B5EF4-FFF2-40B4-BE49-F238E27FC236}">
                <a16:creationId xmlns:a16="http://schemas.microsoft.com/office/drawing/2014/main" id="{3649810C-1AB7-4426-8A50-7B541FAC0B41}"/>
              </a:ext>
            </a:extLst>
          </p:cNvPr>
          <p:cNvSpPr>
            <a:spLocks noGrp="1"/>
          </p:cNvSpPr>
          <p:nvPr>
            <p:ph type="title"/>
          </p:nvPr>
        </p:nvSpPr>
        <p:spPr/>
        <p:txBody>
          <a:bodyPr>
            <a:normAutofit/>
          </a:bodyPr>
          <a:lstStyle/>
          <a:p>
            <a:r>
              <a:rPr lang="ru-RU" dirty="0"/>
              <a:t>Связи между таблицами</a:t>
            </a:r>
          </a:p>
        </p:txBody>
      </p:sp>
      <p:pic>
        <p:nvPicPr>
          <p:cNvPr id="7" name="Рисунок 6">
            <a:extLst>
              <a:ext uri="{FF2B5EF4-FFF2-40B4-BE49-F238E27FC236}">
                <a16:creationId xmlns:a16="http://schemas.microsoft.com/office/drawing/2014/main" id="{8AB64672-165F-4B64-9036-7D4A610F6D54}"/>
              </a:ext>
            </a:extLst>
          </p:cNvPr>
          <p:cNvPicPr>
            <a:picLocks noChangeAspect="1"/>
          </p:cNvPicPr>
          <p:nvPr/>
        </p:nvPicPr>
        <p:blipFill>
          <a:blip r:embed="rId4"/>
          <a:stretch>
            <a:fillRect/>
          </a:stretch>
        </p:blipFill>
        <p:spPr>
          <a:xfrm>
            <a:off x="420535" y="4858886"/>
            <a:ext cx="5458587" cy="1686160"/>
          </a:xfrm>
          <a:prstGeom prst="rect">
            <a:avLst/>
          </a:prstGeom>
        </p:spPr>
      </p:pic>
      <p:cxnSp>
        <p:nvCxnSpPr>
          <p:cNvPr id="11" name="Соединитель: уступ 10">
            <a:extLst>
              <a:ext uri="{FF2B5EF4-FFF2-40B4-BE49-F238E27FC236}">
                <a16:creationId xmlns:a16="http://schemas.microsoft.com/office/drawing/2014/main" id="{4190FB38-F63B-40A5-A84A-39FE513FD24F}"/>
              </a:ext>
            </a:extLst>
          </p:cNvPr>
          <p:cNvCxnSpPr>
            <a:stCxn id="6" idx="1"/>
            <a:endCxn id="8" idx="0"/>
          </p:cNvCxnSpPr>
          <p:nvPr/>
        </p:nvCxnSpPr>
        <p:spPr>
          <a:xfrm rot="10800000" flipH="1">
            <a:off x="420535" y="3509846"/>
            <a:ext cx="8766639" cy="213542"/>
          </a:xfrm>
          <a:prstGeom prst="bentConnector4">
            <a:avLst>
              <a:gd name="adj1" fmla="val -2608"/>
              <a:gd name="adj2" fmla="val 570328"/>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3" name="Соединитель: уступ 12">
            <a:extLst>
              <a:ext uri="{FF2B5EF4-FFF2-40B4-BE49-F238E27FC236}">
                <a16:creationId xmlns:a16="http://schemas.microsoft.com/office/drawing/2014/main" id="{80C7F536-CCEE-4DB2-A892-D3F6624D0B15}"/>
              </a:ext>
            </a:extLst>
          </p:cNvPr>
          <p:cNvCxnSpPr>
            <a:stCxn id="7" idx="1"/>
            <a:endCxn id="8" idx="2"/>
          </p:cNvCxnSpPr>
          <p:nvPr/>
        </p:nvCxnSpPr>
        <p:spPr>
          <a:xfrm rot="10800000" flipH="1">
            <a:off x="420535" y="5196006"/>
            <a:ext cx="8766640" cy="505960"/>
          </a:xfrm>
          <a:prstGeom prst="bentConnector4">
            <a:avLst>
              <a:gd name="adj1" fmla="val -2608"/>
              <a:gd name="adj2" fmla="val -21181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61748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26720" y="182880"/>
            <a:ext cx="670560" cy="670560"/>
          </a:xfrm>
          <a:prstGeom prst="rect">
            <a:avLst/>
          </a:prstGeom>
          <a:solidFill>
            <a:srgbClr val="2B3990"/>
          </a:solidFill>
          <a:ln/>
        </p:spPr>
      </p:sp>
      <p:sp>
        <p:nvSpPr>
          <p:cNvPr id="3" name="Text 1"/>
          <p:cNvSpPr/>
          <p:nvPr/>
        </p:nvSpPr>
        <p:spPr>
          <a:xfrm>
            <a:off x="10972800" y="121920"/>
            <a:ext cx="975360" cy="487680"/>
          </a:xfrm>
          <a:prstGeom prst="rect">
            <a:avLst/>
          </a:prstGeom>
          <a:noFill/>
          <a:ln/>
        </p:spPr>
        <p:txBody>
          <a:bodyPr wrap="square" rtlCol="0" anchor="ctr"/>
          <a:lstStyle/>
          <a:p>
            <a:pPr algn="r"/>
            <a:r>
              <a:rPr lang="en-US" sz="1600" dirty="0">
                <a:solidFill>
                  <a:srgbClr val="999999"/>
                </a:solidFill>
                <a:latin typeface="Calibri" pitchFamily="34" charset="0"/>
                <a:ea typeface="Calibri" pitchFamily="34" charset="-122"/>
                <a:cs typeface="Calibri" pitchFamily="34" charset="-120"/>
              </a:rPr>
              <a:t>4</a:t>
            </a:r>
            <a:endParaRPr lang="en-US" sz="1600" dirty="0"/>
          </a:p>
        </p:txBody>
      </p:sp>
      <p:sp>
        <p:nvSpPr>
          <p:cNvPr id="4" name="Text 2"/>
          <p:cNvSpPr/>
          <p:nvPr/>
        </p:nvSpPr>
        <p:spPr>
          <a:xfrm>
            <a:off x="609600" y="975360"/>
            <a:ext cx="10972800" cy="792480"/>
          </a:xfrm>
          <a:prstGeom prst="rect">
            <a:avLst/>
          </a:prstGeom>
          <a:noFill/>
          <a:ln/>
        </p:spPr>
        <p:txBody>
          <a:bodyPr wrap="square" lIns="0" tIns="0" rIns="0" bIns="0" rtlCol="0" anchor="ctr"/>
          <a:lstStyle/>
          <a:p>
            <a:pPr algn="ctr"/>
            <a:r>
              <a:rPr lang="en-US" sz="3733" b="1" dirty="0">
                <a:solidFill>
                  <a:srgbClr val="2B3990"/>
                </a:solidFill>
                <a:latin typeface="Calibri" pitchFamily="34" charset="0"/>
                <a:ea typeface="Calibri" pitchFamily="34" charset="-122"/>
                <a:cs typeface="Calibri" pitchFamily="34" charset="-120"/>
              </a:rPr>
              <a:t>СУММЕСЛИ — Сумма по условию (SUMIF)</a:t>
            </a:r>
            <a:endParaRPr lang="en-US" sz="3733" dirty="0"/>
          </a:p>
        </p:txBody>
      </p:sp>
      <p:sp>
        <p:nvSpPr>
          <p:cNvPr id="5" name="Shape 3"/>
          <p:cNvSpPr/>
          <p:nvPr/>
        </p:nvSpPr>
        <p:spPr>
          <a:xfrm>
            <a:off x="609600" y="1889760"/>
            <a:ext cx="10972800" cy="670560"/>
          </a:xfrm>
          <a:prstGeom prst="rect">
            <a:avLst/>
          </a:prstGeom>
          <a:solidFill>
            <a:srgbClr val="2B3990"/>
          </a:solidFill>
          <a:ln/>
        </p:spPr>
      </p:sp>
      <p:sp>
        <p:nvSpPr>
          <p:cNvPr id="6" name="Text 4"/>
          <p:cNvSpPr/>
          <p:nvPr/>
        </p:nvSpPr>
        <p:spPr>
          <a:xfrm>
            <a:off x="853440" y="1889760"/>
            <a:ext cx="10485120" cy="670560"/>
          </a:xfrm>
          <a:prstGeom prst="rect">
            <a:avLst/>
          </a:prstGeom>
          <a:noFill/>
          <a:ln/>
        </p:spPr>
        <p:txBody>
          <a:bodyPr wrap="square" lIns="0" tIns="0" rIns="0" bIns="0" rtlCol="0" anchor="ctr"/>
          <a:lstStyle/>
          <a:p>
            <a:pPr algn="ctr"/>
            <a:r>
              <a:rPr lang="en-US" sz="2133" b="1" dirty="0">
                <a:solidFill>
                  <a:srgbClr val="FFFFFF"/>
                </a:solidFill>
                <a:latin typeface="Consolas" pitchFamily="34" charset="0"/>
                <a:ea typeface="Consolas" pitchFamily="34" charset="-122"/>
                <a:cs typeface="Consolas" pitchFamily="34" charset="-120"/>
              </a:rPr>
              <a:t>=СУММЕСЛИ(диапазон; критерий; [диапазон_суммирования])</a:t>
            </a:r>
            <a:endParaRPr lang="en-US" sz="2133" dirty="0"/>
          </a:p>
        </p:txBody>
      </p:sp>
      <p:sp>
        <p:nvSpPr>
          <p:cNvPr id="7" name="Shape 5"/>
          <p:cNvSpPr/>
          <p:nvPr/>
        </p:nvSpPr>
        <p:spPr>
          <a:xfrm>
            <a:off x="609600" y="2682240"/>
            <a:ext cx="10972800" cy="609600"/>
          </a:xfrm>
          <a:prstGeom prst="rect">
            <a:avLst/>
          </a:prstGeom>
          <a:solidFill>
            <a:srgbClr val="F0F0F0"/>
          </a:solidFill>
          <a:ln/>
        </p:spPr>
      </p:sp>
      <p:sp>
        <p:nvSpPr>
          <p:cNvPr id="8" name="Text 6"/>
          <p:cNvSpPr/>
          <p:nvPr/>
        </p:nvSpPr>
        <p:spPr>
          <a:xfrm>
            <a:off x="853440" y="2682240"/>
            <a:ext cx="10485120" cy="609600"/>
          </a:xfrm>
          <a:prstGeom prst="rect">
            <a:avLst/>
          </a:prstGeom>
          <a:noFill/>
          <a:ln/>
        </p:spPr>
        <p:txBody>
          <a:bodyPr wrap="square" lIns="0" tIns="0" rIns="0" bIns="0" rtlCol="0" anchor="ctr"/>
          <a:lstStyle/>
          <a:p>
            <a:r>
              <a:rPr lang="en-US" sz="1733" dirty="0">
                <a:solidFill>
                  <a:srgbClr val="333333"/>
                </a:solidFill>
                <a:latin typeface="Calibri" pitchFamily="34" charset="0"/>
                <a:ea typeface="Calibri" pitchFamily="34" charset="-122"/>
                <a:cs typeface="Calibri" pitchFamily="34" charset="-120"/>
              </a:rPr>
              <a:t>Пример:  =СУММЕСЛИ(A2:A20; "Москва"; C2:C20)    ← суммирует продажи только по Москве</a:t>
            </a:r>
            <a:endParaRPr lang="en-US" sz="1733" dirty="0"/>
          </a:p>
        </p:txBody>
      </p:sp>
      <p:sp>
        <p:nvSpPr>
          <p:cNvPr id="9" name="Text 7"/>
          <p:cNvSpPr/>
          <p:nvPr/>
        </p:nvSpPr>
        <p:spPr>
          <a:xfrm>
            <a:off x="731520" y="3474720"/>
            <a:ext cx="10728960" cy="2682240"/>
          </a:xfrm>
          <a:prstGeom prst="rect">
            <a:avLst/>
          </a:prstGeom>
          <a:noFill/>
          <a:ln/>
        </p:spPr>
        <p:txBody>
          <a:bodyPr wrap="square" rtlCol="0" anchor="t"/>
          <a:lstStyle/>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Суммирует ячейки, которые соответствуют </a:t>
            </a:r>
            <a:r>
              <a:rPr lang="en-US" sz="1867" b="1" dirty="0">
                <a:solidFill>
                  <a:srgbClr val="333333"/>
                </a:solidFill>
                <a:latin typeface="Calibri" pitchFamily="34" charset="0"/>
                <a:ea typeface="Calibri" pitchFamily="34" charset="-122"/>
                <a:cs typeface="Calibri" pitchFamily="34" charset="-120"/>
              </a:rPr>
              <a:t>одному условию</a:t>
            </a:r>
            <a:endParaRPr lang="en-US" sz="1867" dirty="0"/>
          </a:p>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Критерий может содержать </a:t>
            </a:r>
            <a:r>
              <a:rPr lang="en-US" sz="1867" b="1" dirty="0">
                <a:solidFill>
                  <a:srgbClr val="333333"/>
                </a:solidFill>
                <a:latin typeface="Calibri" pitchFamily="34" charset="0"/>
                <a:ea typeface="Calibri" pitchFamily="34" charset="-122"/>
                <a:cs typeface="Calibri" pitchFamily="34" charset="-120"/>
              </a:rPr>
              <a:t>подстановочные знаки</a:t>
            </a:r>
            <a:r>
              <a:rPr lang="en-US" sz="1867" dirty="0">
                <a:solidFill>
                  <a:srgbClr val="333333"/>
                </a:solidFill>
                <a:latin typeface="Calibri" pitchFamily="34" charset="0"/>
                <a:ea typeface="Calibri" pitchFamily="34" charset="-122"/>
                <a:cs typeface="Calibri" pitchFamily="34" charset="-120"/>
              </a:rPr>
              <a:t>: * (любые символы), ? (один символ), а также операторы "&gt;100", "&lt;&gt;0"</a:t>
            </a:r>
            <a:endParaRPr lang="en-US" sz="1867" dirty="0"/>
          </a:p>
          <a:p>
            <a:pPr>
              <a:lnSpc>
                <a:spcPct val="115000"/>
              </a:lnSpc>
              <a:spcAft>
                <a:spcPts val="1333"/>
              </a:spcAft>
            </a:pPr>
            <a:r>
              <a:rPr lang="en-US" sz="1867" dirty="0">
                <a:solidFill>
                  <a:srgbClr val="F9A825"/>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Поддерживает только </a:t>
            </a:r>
            <a:r>
              <a:rPr lang="en-US" sz="1867" b="1" dirty="0">
                <a:solidFill>
                  <a:srgbClr val="333333"/>
                </a:solidFill>
                <a:latin typeface="Calibri" pitchFamily="34" charset="0"/>
                <a:ea typeface="Calibri" pitchFamily="34" charset="-122"/>
                <a:cs typeface="Calibri" pitchFamily="34" charset="-120"/>
              </a:rPr>
              <a:t>одно условие</a:t>
            </a:r>
            <a:r>
              <a:rPr lang="en-US" sz="1867" dirty="0">
                <a:solidFill>
                  <a:srgbClr val="333333"/>
                </a:solidFill>
                <a:latin typeface="Calibri" pitchFamily="34" charset="0"/>
                <a:ea typeface="Calibri" pitchFamily="34" charset="-122"/>
                <a:cs typeface="Calibri" pitchFamily="34" charset="-120"/>
              </a:rPr>
              <a:t> — для нескольких условий используйте СУММЕСЛИМН</a:t>
            </a:r>
            <a:endParaRPr lang="en-US" sz="1867" dirty="0"/>
          </a:p>
          <a:p>
            <a:pPr>
              <a:lnSpc>
                <a:spcPct val="115000"/>
              </a:lnSpc>
              <a:spcAft>
                <a:spcPts val="1333"/>
              </a:spcAft>
            </a:pPr>
            <a:r>
              <a:rPr lang="en-US" sz="1867" dirty="0">
                <a:solidFill>
                  <a:srgbClr val="2E7D32"/>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Идеальна для быстрых итогов: сумма по отделу, по городу, по категории товара</a:t>
            </a:r>
            <a:endParaRPr lang="en-US" sz="1867" dirty="0"/>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4BAF698-B159-4C7D-8D92-764C5E9F246A}"/>
              </a:ext>
            </a:extLst>
          </p:cNvPr>
          <p:cNvSpPr>
            <a:spLocks noGrp="1"/>
          </p:cNvSpPr>
          <p:nvPr>
            <p:ph type="title"/>
          </p:nvPr>
        </p:nvSpPr>
        <p:spPr/>
        <p:txBody>
          <a:bodyPr/>
          <a:lstStyle/>
          <a:p>
            <a:r>
              <a:rPr lang="ru-RU" dirty="0"/>
              <a:t>Этапы работы</a:t>
            </a:r>
          </a:p>
        </p:txBody>
      </p:sp>
      <p:graphicFrame>
        <p:nvGraphicFramePr>
          <p:cNvPr id="5" name="Объект 4">
            <a:extLst>
              <a:ext uri="{FF2B5EF4-FFF2-40B4-BE49-F238E27FC236}">
                <a16:creationId xmlns:a16="http://schemas.microsoft.com/office/drawing/2014/main" id="{693DD60A-7976-4964-B6ED-6A6202F0D73B}"/>
              </a:ext>
            </a:extLst>
          </p:cNvPr>
          <p:cNvGraphicFramePr>
            <a:graphicFrameLocks noGrp="1"/>
          </p:cNvGraphicFramePr>
          <p:nvPr>
            <p:ph idx="1"/>
          </p:nvPr>
        </p:nvGraphicFramePr>
        <p:xfrm>
          <a:off x="239353" y="211016"/>
          <a:ext cx="11713294" cy="55075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Правая фигурная скобка 5">
            <a:extLst>
              <a:ext uri="{FF2B5EF4-FFF2-40B4-BE49-F238E27FC236}">
                <a16:creationId xmlns:a16="http://schemas.microsoft.com/office/drawing/2014/main" id="{FF2EB927-6117-47A2-BE0F-A0B0EAE2507F}"/>
              </a:ext>
            </a:extLst>
          </p:cNvPr>
          <p:cNvSpPr/>
          <p:nvPr/>
        </p:nvSpPr>
        <p:spPr>
          <a:xfrm rot="5400000">
            <a:off x="6709518" y="1637415"/>
            <a:ext cx="682283" cy="5777735"/>
          </a:xfrm>
          <a:prstGeom prst="rightBrace">
            <a:avLst/>
          </a:prstGeom>
          <a:solidFill>
            <a:schemeClr val="accent5">
              <a:lumMod val="40000"/>
              <a:lumOff val="60000"/>
            </a:schemeClr>
          </a:solidFill>
          <a:ln w="38100">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8" name="Прямоугольник 7">
            <a:extLst>
              <a:ext uri="{FF2B5EF4-FFF2-40B4-BE49-F238E27FC236}">
                <a16:creationId xmlns:a16="http://schemas.microsoft.com/office/drawing/2014/main" id="{60F48022-48FC-4F74-A9EC-853252408269}"/>
              </a:ext>
            </a:extLst>
          </p:cNvPr>
          <p:cNvSpPr/>
          <p:nvPr/>
        </p:nvSpPr>
        <p:spPr>
          <a:xfrm>
            <a:off x="710518" y="5092505"/>
            <a:ext cx="2926080" cy="68228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Power Query</a:t>
            </a:r>
            <a:endParaRPr lang="ru-RU" dirty="0"/>
          </a:p>
        </p:txBody>
      </p:sp>
      <p:sp>
        <p:nvSpPr>
          <p:cNvPr id="9" name="Прямоугольник 8">
            <a:extLst>
              <a:ext uri="{FF2B5EF4-FFF2-40B4-BE49-F238E27FC236}">
                <a16:creationId xmlns:a16="http://schemas.microsoft.com/office/drawing/2014/main" id="{5EE7A2BB-5FEC-4BBC-94CD-2A497929C7C1}"/>
              </a:ext>
            </a:extLst>
          </p:cNvPr>
          <p:cNvSpPr/>
          <p:nvPr/>
        </p:nvSpPr>
        <p:spPr>
          <a:xfrm>
            <a:off x="5587619" y="5120636"/>
            <a:ext cx="2926080" cy="68228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Power Pivot</a:t>
            </a:r>
            <a:endParaRPr lang="ru-RU" dirty="0"/>
          </a:p>
        </p:txBody>
      </p:sp>
      <p:sp>
        <p:nvSpPr>
          <p:cNvPr id="10" name="Правая фигурная скобка 9">
            <a:extLst>
              <a:ext uri="{FF2B5EF4-FFF2-40B4-BE49-F238E27FC236}">
                <a16:creationId xmlns:a16="http://schemas.microsoft.com/office/drawing/2014/main" id="{C3A63846-5835-4B29-AFEF-F17236EFAAC7}"/>
              </a:ext>
            </a:extLst>
          </p:cNvPr>
          <p:cNvSpPr/>
          <p:nvPr/>
        </p:nvSpPr>
        <p:spPr>
          <a:xfrm rot="5400000">
            <a:off x="1832417" y="2592075"/>
            <a:ext cx="682283" cy="3868414"/>
          </a:xfrm>
          <a:prstGeom prst="rightBrace">
            <a:avLst/>
          </a:prstGeom>
          <a:solidFill>
            <a:schemeClr val="accent5">
              <a:lumMod val="20000"/>
              <a:lumOff val="80000"/>
            </a:schemeClr>
          </a:solidFill>
          <a:ln w="38100">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Tree>
    <p:extLst>
      <p:ext uri="{BB962C8B-B14F-4D97-AF65-F5344CB8AC3E}">
        <p14:creationId xmlns:p14="http://schemas.microsoft.com/office/powerpoint/2010/main" val="3979722882"/>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a:extLst>
              <a:ext uri="{FF2B5EF4-FFF2-40B4-BE49-F238E27FC236}">
                <a16:creationId xmlns:a16="http://schemas.microsoft.com/office/drawing/2014/main" id="{008A0958-D1EF-4A5B-B671-D2ED77991130}"/>
              </a:ext>
            </a:extLst>
          </p:cNvPr>
          <p:cNvSpPr>
            <a:spLocks noGrp="1"/>
          </p:cNvSpPr>
          <p:nvPr>
            <p:ph type="body" idx="1"/>
          </p:nvPr>
        </p:nvSpPr>
        <p:spPr/>
        <p:txBody>
          <a:bodyPr/>
          <a:lstStyle/>
          <a:p>
            <a:r>
              <a:rPr lang="ru-RU" dirty="0"/>
              <a:t>Вычисляемый столбец</a:t>
            </a:r>
          </a:p>
        </p:txBody>
      </p:sp>
      <p:sp>
        <p:nvSpPr>
          <p:cNvPr id="7" name="Объект 6">
            <a:extLst>
              <a:ext uri="{FF2B5EF4-FFF2-40B4-BE49-F238E27FC236}">
                <a16:creationId xmlns:a16="http://schemas.microsoft.com/office/drawing/2014/main" id="{E010CA9A-D880-477D-8DF4-1D4EF4B6E993}"/>
              </a:ext>
            </a:extLst>
          </p:cNvPr>
          <p:cNvSpPr>
            <a:spLocks noGrp="1"/>
          </p:cNvSpPr>
          <p:nvPr>
            <p:ph sz="half" idx="2"/>
          </p:nvPr>
        </p:nvSpPr>
        <p:spPr/>
        <p:txBody>
          <a:bodyPr>
            <a:normAutofit fontScale="92500" lnSpcReduction="10000"/>
          </a:bodyPr>
          <a:lstStyle/>
          <a:p>
            <a:r>
              <a:rPr lang="ru-RU" dirty="0"/>
              <a:t>Результат вычисления хранится в метаданных модели и </a:t>
            </a:r>
            <a:r>
              <a:rPr lang="ru-RU" dirty="0">
                <a:solidFill>
                  <a:srgbClr val="FF0000"/>
                </a:solidFill>
              </a:rPr>
              <a:t>пересчитывается при обновлении источника данных</a:t>
            </a:r>
            <a:r>
              <a:rPr lang="ru-RU" dirty="0"/>
              <a:t>.</a:t>
            </a:r>
          </a:p>
          <a:p>
            <a:r>
              <a:rPr lang="ru-RU" dirty="0">
                <a:solidFill>
                  <a:srgbClr val="00B050"/>
                </a:solidFill>
              </a:rPr>
              <a:t>Используется оперативная память.</a:t>
            </a:r>
          </a:p>
          <a:p>
            <a:r>
              <a:rPr lang="ru-RU" dirty="0"/>
              <a:t>Построчно для каждой строки таблицы хранения.</a:t>
            </a:r>
          </a:p>
          <a:p>
            <a:r>
              <a:rPr lang="ru-RU" dirty="0"/>
              <a:t>Можно увидеть сразу в таблице хранения на вкладке "Данные"</a:t>
            </a:r>
          </a:p>
          <a:p>
            <a:endParaRPr lang="ru-RU" dirty="0"/>
          </a:p>
        </p:txBody>
      </p:sp>
      <p:sp>
        <p:nvSpPr>
          <p:cNvPr id="8" name="Текст 7">
            <a:extLst>
              <a:ext uri="{FF2B5EF4-FFF2-40B4-BE49-F238E27FC236}">
                <a16:creationId xmlns:a16="http://schemas.microsoft.com/office/drawing/2014/main" id="{A45C3460-C23A-4549-A4A8-4909019143A1}"/>
              </a:ext>
            </a:extLst>
          </p:cNvPr>
          <p:cNvSpPr>
            <a:spLocks noGrp="1"/>
          </p:cNvSpPr>
          <p:nvPr>
            <p:ph type="body" sz="quarter" idx="3"/>
          </p:nvPr>
        </p:nvSpPr>
        <p:spPr/>
        <p:txBody>
          <a:bodyPr/>
          <a:lstStyle/>
          <a:p>
            <a:r>
              <a:rPr lang="ru-RU" dirty="0"/>
              <a:t>Мера</a:t>
            </a:r>
          </a:p>
        </p:txBody>
      </p:sp>
      <p:sp>
        <p:nvSpPr>
          <p:cNvPr id="9" name="Объект 8">
            <a:extLst>
              <a:ext uri="{FF2B5EF4-FFF2-40B4-BE49-F238E27FC236}">
                <a16:creationId xmlns:a16="http://schemas.microsoft.com/office/drawing/2014/main" id="{30A98212-61A2-4698-ACE0-B7040F8BDEC0}"/>
              </a:ext>
            </a:extLst>
          </p:cNvPr>
          <p:cNvSpPr>
            <a:spLocks noGrp="1"/>
          </p:cNvSpPr>
          <p:nvPr>
            <p:ph sz="quarter" idx="4"/>
          </p:nvPr>
        </p:nvSpPr>
        <p:spPr/>
        <p:txBody>
          <a:bodyPr>
            <a:normAutofit fontScale="92500" lnSpcReduction="20000"/>
          </a:bodyPr>
          <a:lstStyle/>
          <a:p>
            <a:r>
              <a:rPr lang="ru-RU" dirty="0"/>
              <a:t>Результат вычисления не хранится в памяти модели, а </a:t>
            </a:r>
            <a:r>
              <a:rPr lang="ru-RU" dirty="0">
                <a:solidFill>
                  <a:srgbClr val="FF0000"/>
                </a:solidFill>
              </a:rPr>
              <a:t>вычисляется "на лету"</a:t>
            </a:r>
            <a:r>
              <a:rPr lang="ru-RU" dirty="0"/>
              <a:t>, в зависимости от контекстов.</a:t>
            </a:r>
          </a:p>
          <a:p>
            <a:r>
              <a:rPr lang="ru-RU" dirty="0">
                <a:solidFill>
                  <a:srgbClr val="00B050"/>
                </a:solidFill>
              </a:rPr>
              <a:t>Используется процессор (CPU).</a:t>
            </a:r>
          </a:p>
          <a:p>
            <a:r>
              <a:rPr lang="ru-RU" dirty="0"/>
              <a:t>Только с использованием агрегирующих функций при обращении к столбцу.</a:t>
            </a:r>
          </a:p>
          <a:p>
            <a:r>
              <a:rPr lang="ru-RU" dirty="0"/>
              <a:t>Можно увидеть только при добавлении в визуальный элемент на странице отчета.</a:t>
            </a:r>
          </a:p>
          <a:p>
            <a:endParaRPr lang="ru-RU" dirty="0"/>
          </a:p>
        </p:txBody>
      </p:sp>
      <p:sp>
        <p:nvSpPr>
          <p:cNvPr id="5" name="Заголовок 4">
            <a:extLst>
              <a:ext uri="{FF2B5EF4-FFF2-40B4-BE49-F238E27FC236}">
                <a16:creationId xmlns:a16="http://schemas.microsoft.com/office/drawing/2014/main" id="{8720C659-3C7D-4C2B-8B4F-045F91DB0043}"/>
              </a:ext>
            </a:extLst>
          </p:cNvPr>
          <p:cNvSpPr>
            <a:spLocks noGrp="1"/>
          </p:cNvSpPr>
          <p:nvPr>
            <p:ph type="title"/>
          </p:nvPr>
        </p:nvSpPr>
        <p:spPr/>
        <p:txBody>
          <a:bodyPr>
            <a:normAutofit/>
          </a:bodyPr>
          <a:lstStyle/>
          <a:p>
            <a:r>
              <a:rPr lang="ru-RU"/>
              <a:t>Измерения и меры</a:t>
            </a:r>
          </a:p>
        </p:txBody>
      </p:sp>
    </p:spTree>
    <p:extLst>
      <p:ext uri="{BB962C8B-B14F-4D97-AF65-F5344CB8AC3E}">
        <p14:creationId xmlns:p14="http://schemas.microsoft.com/office/powerpoint/2010/main" val="14175013"/>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p:txBody>
          <a:bodyPr/>
          <a:lstStyle/>
          <a:p>
            <a:r>
              <a:rPr lang="ru-RU" dirty="0"/>
              <a:t>Операторы сравнения</a:t>
            </a:r>
            <a:endParaRPr lang="en-US" dirty="0"/>
          </a:p>
        </p:txBody>
      </p:sp>
      <p:sp>
        <p:nvSpPr>
          <p:cNvPr id="8" name="Объект 7"/>
          <p:cNvSpPr>
            <a:spLocks noGrp="1"/>
          </p:cNvSpPr>
          <p:nvPr>
            <p:ph idx="1"/>
          </p:nvPr>
        </p:nvSpPr>
        <p:spPr/>
        <p:txBody>
          <a:bodyPr>
            <a:noAutofit/>
          </a:bodyPr>
          <a:lstStyle/>
          <a:p>
            <a:pPr marL="0" indent="0">
              <a:buNone/>
            </a:pPr>
            <a:r>
              <a:rPr lang="ru-RU" dirty="0"/>
              <a:t>=	Равно</a:t>
            </a:r>
          </a:p>
          <a:p>
            <a:pPr marL="0" indent="0">
              <a:buNone/>
            </a:pPr>
            <a:r>
              <a:rPr lang="ru-RU" dirty="0"/>
              <a:t>&gt;	Больше</a:t>
            </a:r>
          </a:p>
          <a:p>
            <a:pPr marL="0" indent="0">
              <a:buNone/>
            </a:pPr>
            <a:r>
              <a:rPr lang="ru-RU" dirty="0"/>
              <a:t>&lt;	Меньше</a:t>
            </a:r>
          </a:p>
          <a:p>
            <a:pPr marL="0" indent="0">
              <a:buNone/>
            </a:pPr>
            <a:r>
              <a:rPr lang="ru-RU" dirty="0"/>
              <a:t>&gt;=	Больше или равно</a:t>
            </a:r>
          </a:p>
          <a:p>
            <a:pPr marL="0" indent="0">
              <a:buNone/>
            </a:pPr>
            <a:r>
              <a:rPr lang="ru-RU" dirty="0"/>
              <a:t>&lt;=	Меньше или равно</a:t>
            </a:r>
          </a:p>
          <a:p>
            <a:pPr marL="0" indent="0">
              <a:buNone/>
            </a:pPr>
            <a:r>
              <a:rPr lang="ru-RU" dirty="0"/>
              <a:t>&lt;&gt;	Не равно</a:t>
            </a:r>
          </a:p>
          <a:p>
            <a:pPr marL="0" indent="0">
              <a:buNone/>
            </a:pPr>
            <a:endParaRPr lang="ru-RU" dirty="0"/>
          </a:p>
          <a:p>
            <a:pPr marL="0" indent="0">
              <a:buNone/>
            </a:pPr>
            <a:r>
              <a:rPr lang="ru-RU" dirty="0"/>
              <a:t>||	ИЛИ </a:t>
            </a:r>
          </a:p>
          <a:p>
            <a:pPr marL="0" indent="0">
              <a:buNone/>
            </a:pPr>
            <a:r>
              <a:rPr lang="ru-RU" dirty="0"/>
              <a:t>&amp;&amp;	И</a:t>
            </a:r>
          </a:p>
          <a:p>
            <a:pPr marL="0" indent="0">
              <a:buNone/>
            </a:pPr>
            <a:endParaRPr lang="en-US" dirty="0"/>
          </a:p>
        </p:txBody>
      </p:sp>
    </p:spTree>
    <p:extLst>
      <p:ext uri="{BB962C8B-B14F-4D97-AF65-F5344CB8AC3E}">
        <p14:creationId xmlns:p14="http://schemas.microsoft.com/office/powerpoint/2010/main" val="35457591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26720" y="182880"/>
            <a:ext cx="670560" cy="670560"/>
          </a:xfrm>
          <a:prstGeom prst="rect">
            <a:avLst/>
          </a:prstGeom>
          <a:solidFill>
            <a:srgbClr val="2B3990"/>
          </a:solidFill>
          <a:ln/>
        </p:spPr>
      </p:sp>
      <p:sp>
        <p:nvSpPr>
          <p:cNvPr id="3" name="Text 1"/>
          <p:cNvSpPr/>
          <p:nvPr/>
        </p:nvSpPr>
        <p:spPr>
          <a:xfrm>
            <a:off x="10972800" y="121920"/>
            <a:ext cx="975360" cy="487680"/>
          </a:xfrm>
          <a:prstGeom prst="rect">
            <a:avLst/>
          </a:prstGeom>
          <a:noFill/>
          <a:ln/>
        </p:spPr>
        <p:txBody>
          <a:bodyPr wrap="square" rtlCol="0" anchor="ctr"/>
          <a:lstStyle/>
          <a:p>
            <a:pPr algn="r"/>
            <a:r>
              <a:rPr lang="en-US" sz="1600" dirty="0">
                <a:solidFill>
                  <a:srgbClr val="999999"/>
                </a:solidFill>
                <a:latin typeface="Calibri" pitchFamily="34" charset="0"/>
                <a:ea typeface="Calibri" pitchFamily="34" charset="-122"/>
                <a:cs typeface="Calibri" pitchFamily="34" charset="-120"/>
              </a:rPr>
              <a:t>5</a:t>
            </a:r>
            <a:endParaRPr lang="en-US" sz="1600" dirty="0"/>
          </a:p>
        </p:txBody>
      </p:sp>
      <p:sp>
        <p:nvSpPr>
          <p:cNvPr id="4" name="Text 2"/>
          <p:cNvSpPr/>
          <p:nvPr/>
        </p:nvSpPr>
        <p:spPr>
          <a:xfrm>
            <a:off x="609600" y="975360"/>
            <a:ext cx="10972800" cy="792480"/>
          </a:xfrm>
          <a:prstGeom prst="rect">
            <a:avLst/>
          </a:prstGeom>
          <a:noFill/>
          <a:ln/>
        </p:spPr>
        <p:txBody>
          <a:bodyPr wrap="square" lIns="0" tIns="0" rIns="0" bIns="0" rtlCol="0" anchor="ctr"/>
          <a:lstStyle/>
          <a:p>
            <a:pPr algn="ctr"/>
            <a:r>
              <a:rPr lang="en-US" sz="2933" b="1" dirty="0">
                <a:solidFill>
                  <a:srgbClr val="2B3990"/>
                </a:solidFill>
                <a:latin typeface="Calibri" pitchFamily="34" charset="0"/>
                <a:ea typeface="Calibri" pitchFamily="34" charset="-122"/>
                <a:cs typeface="Calibri" pitchFamily="34" charset="-120"/>
              </a:rPr>
              <a:t>СЦЕПИТЬ — Соединение текстовых строк (CONCATENATE)</a:t>
            </a:r>
            <a:endParaRPr lang="en-US" sz="2933" dirty="0"/>
          </a:p>
        </p:txBody>
      </p:sp>
      <p:sp>
        <p:nvSpPr>
          <p:cNvPr id="5" name="Shape 3"/>
          <p:cNvSpPr/>
          <p:nvPr/>
        </p:nvSpPr>
        <p:spPr>
          <a:xfrm>
            <a:off x="609600" y="1889760"/>
            <a:ext cx="10972800" cy="670560"/>
          </a:xfrm>
          <a:prstGeom prst="rect">
            <a:avLst/>
          </a:prstGeom>
          <a:solidFill>
            <a:srgbClr val="2B3990"/>
          </a:solidFill>
          <a:ln/>
        </p:spPr>
      </p:sp>
      <p:sp>
        <p:nvSpPr>
          <p:cNvPr id="6" name="Text 4"/>
          <p:cNvSpPr/>
          <p:nvPr/>
        </p:nvSpPr>
        <p:spPr>
          <a:xfrm>
            <a:off x="853440" y="1889760"/>
            <a:ext cx="10485120" cy="670560"/>
          </a:xfrm>
          <a:prstGeom prst="rect">
            <a:avLst/>
          </a:prstGeom>
          <a:noFill/>
          <a:ln/>
        </p:spPr>
        <p:txBody>
          <a:bodyPr wrap="square" lIns="0" tIns="0" rIns="0" bIns="0" rtlCol="0" anchor="ctr"/>
          <a:lstStyle/>
          <a:p>
            <a:pPr algn="ctr"/>
            <a:r>
              <a:rPr lang="en-US" sz="2133" b="1" dirty="0">
                <a:solidFill>
                  <a:srgbClr val="FFFFFF"/>
                </a:solidFill>
                <a:latin typeface="Consolas" pitchFamily="34" charset="0"/>
                <a:ea typeface="Consolas" pitchFamily="34" charset="-122"/>
                <a:cs typeface="Consolas" pitchFamily="34" charset="-120"/>
              </a:rPr>
              <a:t>=СЦЕПИТЬ(текст1; текст2; ...)</a:t>
            </a:r>
            <a:endParaRPr lang="en-US" sz="2133" dirty="0"/>
          </a:p>
        </p:txBody>
      </p:sp>
      <p:sp>
        <p:nvSpPr>
          <p:cNvPr id="7" name="Shape 5"/>
          <p:cNvSpPr/>
          <p:nvPr/>
        </p:nvSpPr>
        <p:spPr>
          <a:xfrm>
            <a:off x="609600" y="2682240"/>
            <a:ext cx="10972800" cy="609600"/>
          </a:xfrm>
          <a:prstGeom prst="rect">
            <a:avLst/>
          </a:prstGeom>
          <a:solidFill>
            <a:srgbClr val="F0F0F0"/>
          </a:solidFill>
          <a:ln/>
        </p:spPr>
      </p:sp>
      <p:sp>
        <p:nvSpPr>
          <p:cNvPr id="8" name="Text 6"/>
          <p:cNvSpPr/>
          <p:nvPr/>
        </p:nvSpPr>
        <p:spPr>
          <a:xfrm>
            <a:off x="853440" y="2682240"/>
            <a:ext cx="10485120" cy="609600"/>
          </a:xfrm>
          <a:prstGeom prst="rect">
            <a:avLst/>
          </a:prstGeom>
          <a:noFill/>
          <a:ln/>
        </p:spPr>
        <p:txBody>
          <a:bodyPr wrap="square" lIns="0" tIns="0" rIns="0" bIns="0" rtlCol="0" anchor="ctr"/>
          <a:lstStyle/>
          <a:p>
            <a:r>
              <a:rPr lang="en-US" sz="1733" dirty="0">
                <a:solidFill>
                  <a:srgbClr val="333333"/>
                </a:solidFill>
                <a:latin typeface="Calibri" pitchFamily="34" charset="0"/>
                <a:ea typeface="Calibri" pitchFamily="34" charset="-122"/>
                <a:cs typeface="Calibri" pitchFamily="34" charset="-120"/>
              </a:rPr>
              <a:t>Пример:  =СЦЕПИТЬ(A2; " "; B2)    ← соединяет имя и фамилию через пробел</a:t>
            </a:r>
            <a:endParaRPr lang="en-US" sz="1733" dirty="0"/>
          </a:p>
        </p:txBody>
      </p:sp>
      <p:sp>
        <p:nvSpPr>
          <p:cNvPr id="9" name="Text 7"/>
          <p:cNvSpPr/>
          <p:nvPr/>
        </p:nvSpPr>
        <p:spPr>
          <a:xfrm>
            <a:off x="731520" y="3474720"/>
            <a:ext cx="10728960" cy="2682240"/>
          </a:xfrm>
          <a:prstGeom prst="rect">
            <a:avLst/>
          </a:prstGeom>
          <a:noFill/>
          <a:ln/>
        </p:spPr>
        <p:txBody>
          <a:bodyPr wrap="square" rtlCol="0" anchor="t"/>
          <a:lstStyle/>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Соединяет </a:t>
            </a:r>
            <a:r>
              <a:rPr lang="en-US" sz="1867" b="1" dirty="0">
                <a:solidFill>
                  <a:srgbClr val="333333"/>
                </a:solidFill>
                <a:latin typeface="Calibri" pitchFamily="34" charset="0"/>
                <a:ea typeface="Calibri" pitchFamily="34" charset="-122"/>
                <a:cs typeface="Calibri" pitchFamily="34" charset="-120"/>
              </a:rPr>
              <a:t>до 255</a:t>
            </a:r>
            <a:r>
              <a:rPr lang="en-US" sz="1867" dirty="0">
                <a:solidFill>
                  <a:srgbClr val="333333"/>
                </a:solidFill>
                <a:latin typeface="Calibri" pitchFamily="34" charset="0"/>
                <a:ea typeface="Calibri" pitchFamily="34" charset="-122"/>
                <a:cs typeface="Calibri" pitchFamily="34" charset="-120"/>
              </a:rPr>
              <a:t> текстовых значений в одну строку</a:t>
            </a:r>
            <a:endParaRPr lang="en-US" sz="1867" dirty="0"/>
          </a:p>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Каждый аргумент указывается отдельно, разделители — вручную</a:t>
            </a:r>
            <a:endParaRPr lang="en-US" sz="1867" dirty="0"/>
          </a:p>
          <a:p>
            <a:pPr>
              <a:lnSpc>
                <a:spcPct val="115000"/>
              </a:lnSpc>
              <a:spcAft>
                <a:spcPts val="1333"/>
              </a:spcAft>
            </a:pPr>
            <a:r>
              <a:rPr lang="en-US" sz="1867" dirty="0">
                <a:solidFill>
                  <a:srgbClr val="F9A825"/>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Устаревшая функция — Майкрософт рекомендует использовать </a:t>
            </a:r>
            <a:r>
              <a:rPr lang="en-US" sz="1867" b="1" dirty="0">
                <a:solidFill>
                  <a:srgbClr val="333333"/>
                </a:solidFill>
                <a:latin typeface="Calibri" pitchFamily="34" charset="0"/>
                <a:ea typeface="Calibri" pitchFamily="34" charset="-122"/>
                <a:cs typeface="Calibri" pitchFamily="34" charset="-120"/>
              </a:rPr>
              <a:t>ОБЪЕДИНИТЬ</a:t>
            </a:r>
            <a:endParaRPr lang="en-US" sz="1867" dirty="0"/>
          </a:p>
          <a:p>
            <a:pPr>
              <a:lnSpc>
                <a:spcPct val="115000"/>
              </a:lnSpc>
              <a:spcAft>
                <a:spcPts val="1333"/>
              </a:spcAft>
            </a:pPr>
            <a:r>
              <a:rPr lang="en-US" sz="1867" dirty="0">
                <a:solidFill>
                  <a:srgbClr val="2E7D32"/>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Простая и понятная для склейки 2–3 ячеек: ФИО, адрес, артикул</a:t>
            </a:r>
            <a:endParaRPr lang="en-US" sz="1867" dirty="0"/>
          </a:p>
        </p:txBody>
      </p:sp>
      <p:sp>
        <p:nvSpPr>
          <p:cNvPr id="10" name="Shape 8"/>
          <p:cNvSpPr/>
          <p:nvPr/>
        </p:nvSpPr>
        <p:spPr>
          <a:xfrm>
            <a:off x="487680" y="6278880"/>
            <a:ext cx="1219200" cy="0"/>
          </a:xfrm>
          <a:prstGeom prst="line">
            <a:avLst/>
          </a:prstGeom>
          <a:noFill/>
          <a:ln w="31750">
            <a:solidFill>
              <a:srgbClr val="CC0000"/>
            </a:solidFill>
            <a:prstDash val="solid"/>
          </a:ln>
        </p:spPr>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26720" y="182880"/>
            <a:ext cx="670560" cy="670560"/>
          </a:xfrm>
          <a:prstGeom prst="rect">
            <a:avLst/>
          </a:prstGeom>
          <a:solidFill>
            <a:srgbClr val="2B3990"/>
          </a:solidFill>
          <a:ln/>
        </p:spPr>
      </p:sp>
      <p:sp>
        <p:nvSpPr>
          <p:cNvPr id="3" name="Text 1"/>
          <p:cNvSpPr/>
          <p:nvPr/>
        </p:nvSpPr>
        <p:spPr>
          <a:xfrm>
            <a:off x="10972800" y="121920"/>
            <a:ext cx="975360" cy="487680"/>
          </a:xfrm>
          <a:prstGeom prst="rect">
            <a:avLst/>
          </a:prstGeom>
          <a:noFill/>
          <a:ln/>
        </p:spPr>
        <p:txBody>
          <a:bodyPr wrap="square" rtlCol="0" anchor="ctr"/>
          <a:lstStyle/>
          <a:p>
            <a:pPr algn="r"/>
            <a:r>
              <a:rPr lang="en-US" sz="1600" dirty="0">
                <a:solidFill>
                  <a:srgbClr val="999999"/>
                </a:solidFill>
                <a:latin typeface="Calibri" pitchFamily="34" charset="0"/>
                <a:ea typeface="Calibri" pitchFamily="34" charset="-122"/>
                <a:cs typeface="Calibri" pitchFamily="34" charset="-120"/>
              </a:rPr>
              <a:t>6</a:t>
            </a:r>
            <a:endParaRPr lang="en-US" sz="1600" dirty="0"/>
          </a:p>
        </p:txBody>
      </p:sp>
      <p:sp>
        <p:nvSpPr>
          <p:cNvPr id="4" name="Text 2"/>
          <p:cNvSpPr/>
          <p:nvPr/>
        </p:nvSpPr>
        <p:spPr>
          <a:xfrm>
            <a:off x="609600" y="975360"/>
            <a:ext cx="10972800" cy="792480"/>
          </a:xfrm>
          <a:prstGeom prst="rect">
            <a:avLst/>
          </a:prstGeom>
          <a:noFill/>
          <a:ln/>
        </p:spPr>
        <p:txBody>
          <a:bodyPr wrap="square" lIns="0" tIns="0" rIns="0" bIns="0" rtlCol="0" anchor="ctr"/>
          <a:lstStyle/>
          <a:p>
            <a:pPr algn="ctr"/>
            <a:r>
              <a:rPr lang="en-US" sz="2933" b="1" dirty="0">
                <a:solidFill>
                  <a:srgbClr val="2B3990"/>
                </a:solidFill>
                <a:latin typeface="Calibri" pitchFamily="34" charset="0"/>
                <a:ea typeface="Calibri" pitchFamily="34" charset="-122"/>
                <a:cs typeface="Calibri" pitchFamily="34" charset="-120"/>
              </a:rPr>
              <a:t>ОБЪЕДИНИТЬ — Соединение с разделителем (TEXTJOIN)</a:t>
            </a:r>
            <a:endParaRPr lang="en-US" sz="2933" dirty="0"/>
          </a:p>
        </p:txBody>
      </p:sp>
      <p:sp>
        <p:nvSpPr>
          <p:cNvPr id="5" name="Shape 3"/>
          <p:cNvSpPr/>
          <p:nvPr/>
        </p:nvSpPr>
        <p:spPr>
          <a:xfrm>
            <a:off x="609600" y="1889760"/>
            <a:ext cx="10972800" cy="670560"/>
          </a:xfrm>
          <a:prstGeom prst="rect">
            <a:avLst/>
          </a:prstGeom>
          <a:solidFill>
            <a:srgbClr val="2B3990"/>
          </a:solidFill>
          <a:ln/>
        </p:spPr>
      </p:sp>
      <p:sp>
        <p:nvSpPr>
          <p:cNvPr id="6" name="Text 4"/>
          <p:cNvSpPr/>
          <p:nvPr/>
        </p:nvSpPr>
        <p:spPr>
          <a:xfrm>
            <a:off x="853440" y="1889760"/>
            <a:ext cx="10485120" cy="670560"/>
          </a:xfrm>
          <a:prstGeom prst="rect">
            <a:avLst/>
          </a:prstGeom>
          <a:noFill/>
          <a:ln/>
        </p:spPr>
        <p:txBody>
          <a:bodyPr wrap="square" lIns="0" tIns="0" rIns="0" bIns="0" rtlCol="0" anchor="ctr"/>
          <a:lstStyle/>
          <a:p>
            <a:pPr algn="ctr"/>
            <a:r>
              <a:rPr lang="en-US" sz="2133" b="1" dirty="0">
                <a:solidFill>
                  <a:srgbClr val="FFFFFF"/>
                </a:solidFill>
                <a:latin typeface="Consolas" pitchFamily="34" charset="0"/>
                <a:ea typeface="Consolas" pitchFamily="34" charset="-122"/>
                <a:cs typeface="Consolas" pitchFamily="34" charset="-120"/>
              </a:rPr>
              <a:t>=ОБЪЕДИНИТЬ(разделитель; пропуск_пустых; текст1; ...)</a:t>
            </a:r>
            <a:endParaRPr lang="en-US" sz="2133" dirty="0"/>
          </a:p>
        </p:txBody>
      </p:sp>
      <p:sp>
        <p:nvSpPr>
          <p:cNvPr id="7" name="Shape 5"/>
          <p:cNvSpPr/>
          <p:nvPr/>
        </p:nvSpPr>
        <p:spPr>
          <a:xfrm>
            <a:off x="609600" y="2682240"/>
            <a:ext cx="10972800" cy="609600"/>
          </a:xfrm>
          <a:prstGeom prst="rect">
            <a:avLst/>
          </a:prstGeom>
          <a:solidFill>
            <a:srgbClr val="F0F0F0"/>
          </a:solidFill>
          <a:ln/>
        </p:spPr>
      </p:sp>
      <p:sp>
        <p:nvSpPr>
          <p:cNvPr id="8" name="Text 6"/>
          <p:cNvSpPr/>
          <p:nvPr/>
        </p:nvSpPr>
        <p:spPr>
          <a:xfrm>
            <a:off x="853440" y="2682240"/>
            <a:ext cx="10485120" cy="609600"/>
          </a:xfrm>
          <a:prstGeom prst="rect">
            <a:avLst/>
          </a:prstGeom>
          <a:noFill/>
          <a:ln/>
        </p:spPr>
        <p:txBody>
          <a:bodyPr wrap="square" lIns="0" tIns="0" rIns="0" bIns="0" rtlCol="0" anchor="ctr"/>
          <a:lstStyle/>
          <a:p>
            <a:r>
              <a:rPr lang="en-US" sz="1733" dirty="0">
                <a:solidFill>
                  <a:srgbClr val="333333"/>
                </a:solidFill>
                <a:latin typeface="Calibri" pitchFamily="34" charset="0"/>
                <a:ea typeface="Calibri" pitchFamily="34" charset="-122"/>
                <a:cs typeface="Calibri" pitchFamily="34" charset="-120"/>
              </a:rPr>
              <a:t>Пример:  =ОБЪЕДИНИТЬ(", "; ИСТИНА; A2:A10)    ← объединяет список через запятую, пропуская пустые</a:t>
            </a:r>
            <a:endParaRPr lang="en-US" sz="1733" dirty="0"/>
          </a:p>
        </p:txBody>
      </p:sp>
      <p:sp>
        <p:nvSpPr>
          <p:cNvPr id="9" name="Text 7"/>
          <p:cNvSpPr/>
          <p:nvPr/>
        </p:nvSpPr>
        <p:spPr>
          <a:xfrm>
            <a:off x="731520" y="3474720"/>
            <a:ext cx="10728960" cy="2682240"/>
          </a:xfrm>
          <a:prstGeom prst="rect">
            <a:avLst/>
          </a:prstGeom>
          <a:noFill/>
          <a:ln/>
        </p:spPr>
        <p:txBody>
          <a:bodyPr wrap="square" rtlCol="0" anchor="t"/>
          <a:lstStyle/>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Соединяет текст из </a:t>
            </a:r>
            <a:r>
              <a:rPr lang="en-US" sz="1867" b="1" dirty="0">
                <a:solidFill>
                  <a:srgbClr val="333333"/>
                </a:solidFill>
                <a:latin typeface="Calibri" pitchFamily="34" charset="0"/>
                <a:ea typeface="Calibri" pitchFamily="34" charset="-122"/>
                <a:cs typeface="Calibri" pitchFamily="34" charset="-120"/>
              </a:rPr>
              <a:t>диапазона</a:t>
            </a:r>
            <a:r>
              <a:rPr lang="en-US" sz="1867" dirty="0">
                <a:solidFill>
                  <a:srgbClr val="333333"/>
                </a:solidFill>
                <a:latin typeface="Calibri" pitchFamily="34" charset="0"/>
                <a:ea typeface="Calibri" pitchFamily="34" charset="-122"/>
                <a:cs typeface="Calibri" pitchFamily="34" charset="-120"/>
              </a:rPr>
              <a:t> с автоматическим разделителем</a:t>
            </a:r>
            <a:endParaRPr lang="en-US" sz="1867" dirty="0"/>
          </a:p>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Второй аргумент </a:t>
            </a:r>
            <a:r>
              <a:rPr lang="en-US" sz="1867" b="1" dirty="0">
                <a:solidFill>
                  <a:srgbClr val="333333"/>
                </a:solidFill>
                <a:latin typeface="Calibri" pitchFamily="34" charset="0"/>
                <a:ea typeface="Calibri" pitchFamily="34" charset="-122"/>
                <a:cs typeface="Calibri" pitchFamily="34" charset="-120"/>
              </a:rPr>
              <a:t>ИСТИНА</a:t>
            </a:r>
            <a:r>
              <a:rPr lang="en-US" sz="1867" dirty="0">
                <a:solidFill>
                  <a:srgbClr val="333333"/>
                </a:solidFill>
                <a:latin typeface="Calibri" pitchFamily="34" charset="0"/>
                <a:ea typeface="Calibri" pitchFamily="34" charset="-122"/>
                <a:cs typeface="Calibri" pitchFamily="34" charset="-120"/>
              </a:rPr>
              <a:t> — пропускать пустые ячейки, </a:t>
            </a:r>
            <a:r>
              <a:rPr lang="en-US" sz="1867" b="1" dirty="0">
                <a:solidFill>
                  <a:srgbClr val="333333"/>
                </a:solidFill>
                <a:latin typeface="Calibri" pitchFamily="34" charset="0"/>
                <a:ea typeface="Calibri" pitchFamily="34" charset="-122"/>
                <a:cs typeface="Calibri" pitchFamily="34" charset="-120"/>
              </a:rPr>
              <a:t>ЛОЖЬ</a:t>
            </a:r>
            <a:r>
              <a:rPr lang="en-US" sz="1867" dirty="0">
                <a:solidFill>
                  <a:srgbClr val="333333"/>
                </a:solidFill>
                <a:latin typeface="Calibri" pitchFamily="34" charset="0"/>
                <a:ea typeface="Calibri" pitchFamily="34" charset="-122"/>
                <a:cs typeface="Calibri" pitchFamily="34" charset="-120"/>
              </a:rPr>
              <a:t> — включать</a:t>
            </a:r>
            <a:endParaRPr lang="en-US" sz="1867" dirty="0"/>
          </a:p>
          <a:p>
            <a:pPr>
              <a:lnSpc>
                <a:spcPct val="115000"/>
              </a:lnSpc>
              <a:spcAft>
                <a:spcPts val="1333"/>
              </a:spcAft>
            </a:pPr>
            <a:r>
              <a:rPr lang="en-US" sz="1867" dirty="0">
                <a:solidFill>
                  <a:srgbClr val="F9A825"/>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Доступна начиная с </a:t>
            </a:r>
            <a:r>
              <a:rPr lang="en-US" sz="1867" b="1" dirty="0">
                <a:solidFill>
                  <a:srgbClr val="333333"/>
                </a:solidFill>
                <a:latin typeface="Calibri" pitchFamily="34" charset="0"/>
                <a:ea typeface="Calibri" pitchFamily="34" charset="-122"/>
                <a:cs typeface="Calibri" pitchFamily="34" charset="-120"/>
              </a:rPr>
              <a:t>Эксель 2019</a:t>
            </a:r>
            <a:r>
              <a:rPr lang="en-US" sz="1867" dirty="0">
                <a:solidFill>
                  <a:srgbClr val="333333"/>
                </a:solidFill>
                <a:latin typeface="Calibri" pitchFamily="34" charset="0"/>
                <a:ea typeface="Calibri" pitchFamily="34" charset="-122"/>
                <a:cs typeface="Calibri" pitchFamily="34" charset="-120"/>
              </a:rPr>
              <a:t> / Microsoft 365 — в старых версиях отсутствует</a:t>
            </a:r>
            <a:endParaRPr lang="en-US" sz="1867" dirty="0"/>
          </a:p>
          <a:p>
            <a:pPr>
              <a:lnSpc>
                <a:spcPct val="115000"/>
              </a:lnSpc>
              <a:spcAft>
                <a:spcPts val="1333"/>
              </a:spcAft>
            </a:pPr>
            <a:r>
              <a:rPr lang="en-US" sz="1867" dirty="0">
                <a:solidFill>
                  <a:srgbClr val="2E7D32"/>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Удобна для сборки длинных списков: теги, адреса, перечни товаров</a:t>
            </a:r>
            <a:endParaRPr lang="en-US" sz="1867"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26720" y="182880"/>
            <a:ext cx="670560" cy="670560"/>
          </a:xfrm>
          <a:prstGeom prst="rect">
            <a:avLst/>
          </a:prstGeom>
          <a:solidFill>
            <a:srgbClr val="2B3990"/>
          </a:solidFill>
          <a:ln/>
        </p:spPr>
      </p:sp>
      <p:sp>
        <p:nvSpPr>
          <p:cNvPr id="3" name="Text 1"/>
          <p:cNvSpPr/>
          <p:nvPr/>
        </p:nvSpPr>
        <p:spPr>
          <a:xfrm>
            <a:off x="10972800" y="121920"/>
            <a:ext cx="975360" cy="487680"/>
          </a:xfrm>
          <a:prstGeom prst="rect">
            <a:avLst/>
          </a:prstGeom>
          <a:noFill/>
          <a:ln/>
        </p:spPr>
        <p:txBody>
          <a:bodyPr wrap="square" rtlCol="0" anchor="ctr"/>
          <a:lstStyle/>
          <a:p>
            <a:pPr algn="r"/>
            <a:r>
              <a:rPr lang="en-US" sz="1600" dirty="0">
                <a:solidFill>
                  <a:srgbClr val="999999"/>
                </a:solidFill>
                <a:latin typeface="Calibri" pitchFamily="34" charset="0"/>
                <a:ea typeface="Calibri" pitchFamily="34" charset="-122"/>
                <a:cs typeface="Calibri" pitchFamily="34" charset="-120"/>
              </a:rPr>
              <a:t>7</a:t>
            </a:r>
            <a:endParaRPr lang="en-US" sz="1600" dirty="0"/>
          </a:p>
        </p:txBody>
      </p:sp>
      <p:sp>
        <p:nvSpPr>
          <p:cNvPr id="4" name="Text 2"/>
          <p:cNvSpPr/>
          <p:nvPr/>
        </p:nvSpPr>
        <p:spPr>
          <a:xfrm>
            <a:off x="609600" y="914400"/>
            <a:ext cx="10972800" cy="670560"/>
          </a:xfrm>
          <a:prstGeom prst="rect">
            <a:avLst/>
          </a:prstGeom>
          <a:noFill/>
          <a:ln/>
        </p:spPr>
        <p:txBody>
          <a:bodyPr wrap="square" lIns="0" tIns="0" rIns="0" bIns="0" rtlCol="0" anchor="ctr"/>
          <a:lstStyle/>
          <a:p>
            <a:pPr algn="ctr"/>
            <a:r>
              <a:rPr lang="en-US" sz="3200" b="1" dirty="0">
                <a:solidFill>
                  <a:srgbClr val="2B3990"/>
                </a:solidFill>
                <a:latin typeface="Calibri" pitchFamily="34" charset="0"/>
                <a:ea typeface="Calibri" pitchFamily="34" charset="-122"/>
                <a:cs typeface="Calibri" pitchFamily="34" charset="-120"/>
              </a:rPr>
              <a:t>Сравнение: СЦЕПИТЬ vs ОБЪЕДИНИТЬ</a:t>
            </a:r>
            <a:endParaRPr lang="en-US" sz="3200" dirty="0"/>
          </a:p>
        </p:txBody>
      </p:sp>
      <p:graphicFrame>
        <p:nvGraphicFramePr>
          <p:cNvPr id="8" name="Table 0"/>
          <p:cNvGraphicFramePr>
            <a:graphicFrameLocks noGrp="1"/>
          </p:cNvGraphicFramePr>
          <p:nvPr/>
        </p:nvGraphicFramePr>
        <p:xfrm>
          <a:off x="487680" y="1706880"/>
          <a:ext cx="11216640" cy="1706880"/>
        </p:xfrm>
        <a:graphic>
          <a:graphicData uri="http://schemas.openxmlformats.org/drawingml/2006/table">
            <a:tbl>
              <a:tblPr/>
              <a:tblGrid>
                <a:gridCol w="1950720">
                  <a:extLst>
                    <a:ext uri="{9D8B030D-6E8A-4147-A177-3AD203B41FA5}">
                      <a16:colId xmlns:a16="http://schemas.microsoft.com/office/drawing/2014/main" val="20000"/>
                    </a:ext>
                  </a:extLst>
                </a:gridCol>
                <a:gridCol w="2926080">
                  <a:extLst>
                    <a:ext uri="{9D8B030D-6E8A-4147-A177-3AD203B41FA5}">
                      <a16:colId xmlns:a16="http://schemas.microsoft.com/office/drawing/2014/main" val="20001"/>
                    </a:ext>
                  </a:extLst>
                </a:gridCol>
                <a:gridCol w="3169920">
                  <a:extLst>
                    <a:ext uri="{9D8B030D-6E8A-4147-A177-3AD203B41FA5}">
                      <a16:colId xmlns:a16="http://schemas.microsoft.com/office/drawing/2014/main" val="20002"/>
                    </a:ext>
                  </a:extLst>
                </a:gridCol>
                <a:gridCol w="3169920">
                  <a:extLst>
                    <a:ext uri="{9D8B030D-6E8A-4147-A177-3AD203B41FA5}">
                      <a16:colId xmlns:a16="http://schemas.microsoft.com/office/drawing/2014/main" val="20003"/>
                    </a:ext>
                  </a:extLst>
                </a:gridCol>
              </a:tblGrid>
              <a:tr h="487680">
                <a:tc>
                  <a:txBody>
                    <a:bodyPr/>
                    <a:lstStyle/>
                    <a:p>
                      <a:pPr marL="0" indent="0" algn="ctr">
                        <a:buNone/>
                      </a:pPr>
                      <a:r>
                        <a:rPr lang="en-US" sz="1600" b="1" dirty="0">
                          <a:solidFill>
                            <a:srgbClr val="FFFFFF"/>
                          </a:solidFill>
                          <a:latin typeface="Calibri" pitchFamily="34" charset="0"/>
                          <a:ea typeface="Calibri" pitchFamily="34" charset="-122"/>
                          <a:cs typeface="Calibri" pitchFamily="34" charset="-120"/>
                        </a:rPr>
                        <a:t>Функция</a:t>
                      </a:r>
                      <a:endParaRPr lang="en-US" sz="16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2B3990"/>
                    </a:solidFill>
                  </a:tcPr>
                </a:tc>
                <a:tc>
                  <a:txBody>
                    <a:bodyPr/>
                    <a:lstStyle/>
                    <a:p>
                      <a:pPr marL="0" indent="0" algn="ctr">
                        <a:buNone/>
                      </a:pPr>
                      <a:r>
                        <a:rPr lang="en-US" sz="1600" b="1" dirty="0">
                          <a:solidFill>
                            <a:srgbClr val="FFFFFF"/>
                          </a:solidFill>
                          <a:latin typeface="Calibri" pitchFamily="34" charset="0"/>
                          <a:ea typeface="Calibri" pitchFamily="34" charset="-122"/>
                          <a:cs typeface="Calibri" pitchFamily="34" charset="-120"/>
                        </a:rPr>
                        <a:t>Назначение</a:t>
                      </a:r>
                      <a:endParaRPr lang="en-US" sz="16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2B3990"/>
                    </a:solidFill>
                  </a:tcPr>
                </a:tc>
                <a:tc>
                  <a:txBody>
                    <a:bodyPr/>
                    <a:lstStyle/>
                    <a:p>
                      <a:pPr marL="0" indent="0" algn="ctr">
                        <a:buNone/>
                      </a:pPr>
                      <a:r>
                        <a:rPr lang="en-US" sz="1600" b="1" dirty="0">
                          <a:solidFill>
                            <a:srgbClr val="FFFFFF"/>
                          </a:solidFill>
                          <a:latin typeface="Calibri" pitchFamily="34" charset="0"/>
                          <a:ea typeface="Calibri" pitchFamily="34" charset="-122"/>
                          <a:cs typeface="Calibri" pitchFamily="34" charset="-120"/>
                        </a:rPr>
                        <a:t>Синтаксис</a:t>
                      </a:r>
                      <a:endParaRPr lang="en-US" sz="16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2B3990"/>
                    </a:solidFill>
                  </a:tcPr>
                </a:tc>
                <a:tc>
                  <a:txBody>
                    <a:bodyPr/>
                    <a:lstStyle/>
                    <a:p>
                      <a:pPr marL="0" indent="0" algn="ctr">
                        <a:buNone/>
                      </a:pPr>
                      <a:r>
                        <a:rPr lang="en-US" sz="1600" b="1" dirty="0">
                          <a:solidFill>
                            <a:srgbClr val="FFFFFF"/>
                          </a:solidFill>
                          <a:latin typeface="Calibri" pitchFamily="34" charset="0"/>
                          <a:ea typeface="Calibri" pitchFamily="34" charset="-122"/>
                          <a:cs typeface="Calibri" pitchFamily="34" charset="-120"/>
                        </a:rPr>
                        <a:t>Когда использовать</a:t>
                      </a:r>
                      <a:endParaRPr lang="en-US" sz="16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2B3990"/>
                    </a:solidFill>
                  </a:tcPr>
                </a:tc>
                <a:extLst>
                  <a:ext uri="{0D108BD9-81ED-4DB2-BD59-A6C34878D82A}">
                    <a16:rowId xmlns:a16="http://schemas.microsoft.com/office/drawing/2014/main" val="10000"/>
                  </a:ext>
                </a:extLst>
              </a:tr>
              <a:tr h="609600">
                <a:tc>
                  <a:txBody>
                    <a:bodyPr/>
                    <a:lstStyle/>
                    <a:p>
                      <a:pPr marL="0" indent="0">
                        <a:buNone/>
                      </a:pPr>
                      <a:r>
                        <a:rPr lang="en-US" sz="1500" b="1" dirty="0">
                          <a:solidFill>
                            <a:srgbClr val="2B3990"/>
                          </a:solidFill>
                          <a:latin typeface="Calibri" pitchFamily="34" charset="0"/>
                          <a:ea typeface="Calibri" pitchFamily="34" charset="-122"/>
                          <a:cs typeface="Calibri" pitchFamily="34" charset="-120"/>
                        </a:rPr>
                        <a:t>СЦЕПИТЬ</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5F7FA"/>
                    </a:solidFill>
                  </a:tcPr>
                </a:tc>
                <a:tc>
                  <a:txBody>
                    <a:bodyPr/>
                    <a:lstStyle/>
                    <a:p>
                      <a:pPr marL="0" indent="0">
                        <a:buNone/>
                      </a:pPr>
                      <a:r>
                        <a:rPr lang="en-US" sz="1500" dirty="0">
                          <a:solidFill>
                            <a:srgbClr val="333333"/>
                          </a:solidFill>
                          <a:latin typeface="Calibri" pitchFamily="34" charset="0"/>
                          <a:ea typeface="Calibri" pitchFamily="34" charset="-122"/>
                          <a:cs typeface="Calibri" pitchFamily="34" charset="-120"/>
                        </a:rPr>
                        <a:t>Склейка текстов поэлементно</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5F7FA"/>
                    </a:solidFill>
                  </a:tcPr>
                </a:tc>
                <a:tc>
                  <a:txBody>
                    <a:bodyPr/>
                    <a:lstStyle/>
                    <a:p>
                      <a:pPr marL="0" indent="0">
                        <a:buNone/>
                      </a:pPr>
                      <a:r>
                        <a:rPr lang="en-US" sz="1300" dirty="0">
                          <a:solidFill>
                            <a:srgbClr val="333333"/>
                          </a:solidFill>
                          <a:latin typeface="Consolas" pitchFamily="34" charset="0"/>
                          <a:ea typeface="Consolas" pitchFamily="34" charset="-122"/>
                          <a:cs typeface="Consolas" pitchFamily="34" charset="-120"/>
                        </a:rPr>
                        <a:t>=СЦЕПИТЬ(A1;" ";B1)</a:t>
                      </a:r>
                      <a:endParaRPr lang="en-US" sz="1300" dirty="0">
                        <a:latin typeface="Consolas" charset="0"/>
                        <a:ea typeface="Consolas" charset="0"/>
                        <a:cs typeface="Consolas"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5F7FA"/>
                    </a:solidFill>
                  </a:tcPr>
                </a:tc>
                <a:tc>
                  <a:txBody>
                    <a:bodyPr/>
                    <a:lstStyle/>
                    <a:p>
                      <a:pPr marL="0" indent="0">
                        <a:buNone/>
                      </a:pPr>
                      <a:r>
                        <a:rPr lang="en-US" sz="1500" dirty="0">
                          <a:solidFill>
                            <a:srgbClr val="333333"/>
                          </a:solidFill>
                          <a:latin typeface="Calibri" pitchFamily="34" charset="0"/>
                          <a:ea typeface="Calibri" pitchFamily="34" charset="-122"/>
                          <a:cs typeface="Calibri" pitchFamily="34" charset="-120"/>
                        </a:rPr>
                        <a:t>2–3 значения, старые версии Эксель</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5F7FA"/>
                    </a:solidFill>
                  </a:tcPr>
                </a:tc>
                <a:extLst>
                  <a:ext uri="{0D108BD9-81ED-4DB2-BD59-A6C34878D82A}">
                    <a16:rowId xmlns:a16="http://schemas.microsoft.com/office/drawing/2014/main" val="10001"/>
                  </a:ext>
                </a:extLst>
              </a:tr>
              <a:tr h="609600">
                <a:tc>
                  <a:txBody>
                    <a:bodyPr/>
                    <a:lstStyle/>
                    <a:p>
                      <a:pPr marL="0" indent="0">
                        <a:buNone/>
                      </a:pPr>
                      <a:r>
                        <a:rPr lang="en-US" sz="1500" b="1" dirty="0">
                          <a:solidFill>
                            <a:srgbClr val="2B3990"/>
                          </a:solidFill>
                          <a:latin typeface="Calibri" pitchFamily="34" charset="0"/>
                          <a:ea typeface="Calibri" pitchFamily="34" charset="-122"/>
                          <a:cs typeface="Calibri" pitchFamily="34" charset="-120"/>
                        </a:rPr>
                        <a:t>ОБЪЕДИНИТЬ</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tc>
                  <a:txBody>
                    <a:bodyPr/>
                    <a:lstStyle/>
                    <a:p>
                      <a:pPr marL="0" indent="0">
                        <a:buNone/>
                      </a:pPr>
                      <a:r>
                        <a:rPr lang="en-US" sz="1500" dirty="0">
                          <a:solidFill>
                            <a:srgbClr val="333333"/>
                          </a:solidFill>
                          <a:latin typeface="Calibri" pitchFamily="34" charset="0"/>
                          <a:ea typeface="Calibri" pitchFamily="34" charset="-122"/>
                          <a:cs typeface="Calibri" pitchFamily="34" charset="-120"/>
                        </a:rPr>
                        <a:t>Склейка диапазона с разделителем</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tc>
                  <a:txBody>
                    <a:bodyPr/>
                    <a:lstStyle/>
                    <a:p>
                      <a:pPr marL="0" indent="0">
                        <a:buNone/>
                      </a:pPr>
                      <a:r>
                        <a:rPr lang="en-US" sz="1300" dirty="0">
                          <a:solidFill>
                            <a:srgbClr val="333333"/>
                          </a:solidFill>
                          <a:latin typeface="Consolas" pitchFamily="34" charset="0"/>
                          <a:ea typeface="Consolas" pitchFamily="34" charset="-122"/>
                          <a:cs typeface="Consolas" pitchFamily="34" charset="-120"/>
                        </a:rPr>
                        <a:t>=ОБЪЕДИНИТЬ("; ";1;A1:A10)</a:t>
                      </a:r>
                      <a:endParaRPr lang="en-US" sz="1300" dirty="0">
                        <a:latin typeface="Consolas" charset="0"/>
                        <a:ea typeface="Consolas" charset="0"/>
                        <a:cs typeface="Consolas"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tc>
                  <a:txBody>
                    <a:bodyPr/>
                    <a:lstStyle/>
                    <a:p>
                      <a:pPr marL="0" indent="0">
                        <a:buNone/>
                      </a:pPr>
                      <a:r>
                        <a:rPr lang="en-US" sz="1500" dirty="0">
                          <a:solidFill>
                            <a:srgbClr val="333333"/>
                          </a:solidFill>
                          <a:latin typeface="Calibri" pitchFamily="34" charset="0"/>
                          <a:ea typeface="Calibri" pitchFamily="34" charset="-122"/>
                          <a:cs typeface="Calibri" pitchFamily="34" charset="-120"/>
                        </a:rPr>
                        <a:t>Диапазоны, автоматический разделитель, пропуск пустых</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bl>
          </a:graphicData>
        </a:graphic>
      </p:graphicFrame>
      <p:sp>
        <p:nvSpPr>
          <p:cNvPr id="6" name="Shape 3"/>
          <p:cNvSpPr/>
          <p:nvPr/>
        </p:nvSpPr>
        <p:spPr>
          <a:xfrm>
            <a:off x="487680" y="6278880"/>
            <a:ext cx="1219200" cy="0"/>
          </a:xfrm>
          <a:prstGeom prst="line">
            <a:avLst/>
          </a:prstGeom>
          <a:noFill/>
          <a:ln w="31750">
            <a:solidFill>
              <a:srgbClr val="CC0000"/>
            </a:solidFill>
            <a:prstDash val="solid"/>
          </a:ln>
        </p:spPr>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26720" y="182880"/>
            <a:ext cx="670560" cy="670560"/>
          </a:xfrm>
          <a:prstGeom prst="rect">
            <a:avLst/>
          </a:prstGeom>
          <a:solidFill>
            <a:srgbClr val="2B3990"/>
          </a:solidFill>
          <a:ln/>
        </p:spPr>
      </p:sp>
      <p:sp>
        <p:nvSpPr>
          <p:cNvPr id="3" name="Text 1"/>
          <p:cNvSpPr/>
          <p:nvPr/>
        </p:nvSpPr>
        <p:spPr>
          <a:xfrm>
            <a:off x="10972800" y="121920"/>
            <a:ext cx="975360" cy="487680"/>
          </a:xfrm>
          <a:prstGeom prst="rect">
            <a:avLst/>
          </a:prstGeom>
          <a:noFill/>
          <a:ln/>
        </p:spPr>
        <p:txBody>
          <a:bodyPr wrap="square" rtlCol="0" anchor="ctr"/>
          <a:lstStyle/>
          <a:p>
            <a:pPr algn="r"/>
            <a:r>
              <a:rPr lang="en-US" sz="1600" dirty="0">
                <a:solidFill>
                  <a:srgbClr val="999999"/>
                </a:solidFill>
                <a:latin typeface="Calibri" pitchFamily="34" charset="0"/>
                <a:ea typeface="Calibri" pitchFamily="34" charset="-122"/>
                <a:cs typeface="Calibri" pitchFamily="34" charset="-120"/>
              </a:rPr>
              <a:t>8</a:t>
            </a:r>
            <a:endParaRPr lang="en-US" sz="1600" dirty="0"/>
          </a:p>
        </p:txBody>
      </p:sp>
      <p:sp>
        <p:nvSpPr>
          <p:cNvPr id="4" name="Text 2"/>
          <p:cNvSpPr/>
          <p:nvPr/>
        </p:nvSpPr>
        <p:spPr>
          <a:xfrm>
            <a:off x="609600" y="975360"/>
            <a:ext cx="10972800" cy="792480"/>
          </a:xfrm>
          <a:prstGeom prst="rect">
            <a:avLst/>
          </a:prstGeom>
          <a:noFill/>
          <a:ln/>
        </p:spPr>
        <p:txBody>
          <a:bodyPr wrap="square" lIns="0" tIns="0" rIns="0" bIns="0" rtlCol="0" anchor="ctr"/>
          <a:lstStyle/>
          <a:p>
            <a:pPr algn="ctr"/>
            <a:r>
              <a:rPr lang="en-US" sz="3333" b="1" dirty="0">
                <a:solidFill>
                  <a:srgbClr val="2B3990"/>
                </a:solidFill>
                <a:latin typeface="Calibri" pitchFamily="34" charset="0"/>
                <a:ea typeface="Calibri" pitchFamily="34" charset="-122"/>
                <a:cs typeface="Calibri" pitchFamily="34" charset="-120"/>
              </a:rPr>
              <a:t>СЖПРОБЕЛЫ — Удаление лишних пробелов (TRIM)</a:t>
            </a:r>
            <a:endParaRPr lang="en-US" sz="3333" dirty="0"/>
          </a:p>
        </p:txBody>
      </p:sp>
      <p:sp>
        <p:nvSpPr>
          <p:cNvPr id="5" name="Shape 3"/>
          <p:cNvSpPr/>
          <p:nvPr/>
        </p:nvSpPr>
        <p:spPr>
          <a:xfrm>
            <a:off x="609600" y="1889760"/>
            <a:ext cx="10972800" cy="670560"/>
          </a:xfrm>
          <a:prstGeom prst="rect">
            <a:avLst/>
          </a:prstGeom>
          <a:solidFill>
            <a:srgbClr val="2B3990"/>
          </a:solidFill>
          <a:ln/>
        </p:spPr>
      </p:sp>
      <p:sp>
        <p:nvSpPr>
          <p:cNvPr id="6" name="Text 4"/>
          <p:cNvSpPr/>
          <p:nvPr/>
        </p:nvSpPr>
        <p:spPr>
          <a:xfrm>
            <a:off x="853440" y="1889760"/>
            <a:ext cx="10485120" cy="670560"/>
          </a:xfrm>
          <a:prstGeom prst="rect">
            <a:avLst/>
          </a:prstGeom>
          <a:noFill/>
          <a:ln/>
        </p:spPr>
        <p:txBody>
          <a:bodyPr wrap="square" lIns="0" tIns="0" rIns="0" bIns="0" rtlCol="0" anchor="ctr"/>
          <a:lstStyle/>
          <a:p>
            <a:pPr algn="ctr"/>
            <a:r>
              <a:rPr lang="en-US" sz="2133" b="1" dirty="0">
                <a:solidFill>
                  <a:srgbClr val="FFFFFF"/>
                </a:solidFill>
                <a:latin typeface="Consolas" pitchFamily="34" charset="0"/>
                <a:ea typeface="Consolas" pitchFamily="34" charset="-122"/>
                <a:cs typeface="Consolas" pitchFamily="34" charset="-120"/>
              </a:rPr>
              <a:t>=СЖПРОБЕЛЫ(текст)</a:t>
            </a:r>
            <a:endParaRPr lang="en-US" sz="2133" dirty="0"/>
          </a:p>
        </p:txBody>
      </p:sp>
      <p:sp>
        <p:nvSpPr>
          <p:cNvPr id="7" name="Shape 5"/>
          <p:cNvSpPr/>
          <p:nvPr/>
        </p:nvSpPr>
        <p:spPr>
          <a:xfrm>
            <a:off x="609600" y="2682240"/>
            <a:ext cx="10972800" cy="609600"/>
          </a:xfrm>
          <a:prstGeom prst="rect">
            <a:avLst/>
          </a:prstGeom>
          <a:solidFill>
            <a:srgbClr val="F0F0F0"/>
          </a:solidFill>
          <a:ln/>
        </p:spPr>
      </p:sp>
      <p:sp>
        <p:nvSpPr>
          <p:cNvPr id="8" name="Text 6"/>
          <p:cNvSpPr/>
          <p:nvPr/>
        </p:nvSpPr>
        <p:spPr>
          <a:xfrm>
            <a:off x="853440" y="2682240"/>
            <a:ext cx="10485120" cy="609600"/>
          </a:xfrm>
          <a:prstGeom prst="rect">
            <a:avLst/>
          </a:prstGeom>
          <a:noFill/>
          <a:ln/>
        </p:spPr>
        <p:txBody>
          <a:bodyPr wrap="square" lIns="0" tIns="0" rIns="0" bIns="0" rtlCol="0" anchor="ctr"/>
          <a:lstStyle/>
          <a:p>
            <a:r>
              <a:rPr lang="en-US" sz="1733" dirty="0">
                <a:solidFill>
                  <a:srgbClr val="333333"/>
                </a:solidFill>
                <a:latin typeface="Calibri" pitchFamily="34" charset="0"/>
                <a:ea typeface="Calibri" pitchFamily="34" charset="-122"/>
                <a:cs typeface="Calibri" pitchFamily="34" charset="-120"/>
              </a:rPr>
              <a:t>Пример:  =СЖПРОБЕЛЫ(A2)    ← удаляет начальные, конечные и дублирующиеся пробелы</a:t>
            </a:r>
            <a:endParaRPr lang="en-US" sz="1733" dirty="0"/>
          </a:p>
        </p:txBody>
      </p:sp>
      <p:sp>
        <p:nvSpPr>
          <p:cNvPr id="9" name="Text 7"/>
          <p:cNvSpPr/>
          <p:nvPr/>
        </p:nvSpPr>
        <p:spPr>
          <a:xfrm>
            <a:off x="731520" y="3474720"/>
            <a:ext cx="10728960" cy="2682240"/>
          </a:xfrm>
          <a:prstGeom prst="rect">
            <a:avLst/>
          </a:prstGeom>
          <a:noFill/>
          <a:ln/>
        </p:spPr>
        <p:txBody>
          <a:bodyPr wrap="square" rtlCol="0" anchor="t"/>
          <a:lstStyle/>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Удаляет </a:t>
            </a:r>
            <a:r>
              <a:rPr lang="en-US" sz="1867" b="1" dirty="0">
                <a:solidFill>
                  <a:srgbClr val="333333"/>
                </a:solidFill>
                <a:latin typeface="Calibri" pitchFamily="34" charset="0"/>
                <a:ea typeface="Calibri" pitchFamily="34" charset="-122"/>
                <a:cs typeface="Calibri" pitchFamily="34" charset="-120"/>
              </a:rPr>
              <a:t>начальные и конечные</a:t>
            </a:r>
            <a:r>
              <a:rPr lang="en-US" sz="1867" dirty="0">
                <a:solidFill>
                  <a:srgbClr val="333333"/>
                </a:solidFill>
                <a:latin typeface="Calibri" pitchFamily="34" charset="0"/>
                <a:ea typeface="Calibri" pitchFamily="34" charset="-122"/>
                <a:cs typeface="Calibri" pitchFamily="34" charset="-120"/>
              </a:rPr>
              <a:t> пробелы, а также </a:t>
            </a:r>
            <a:r>
              <a:rPr lang="en-US" sz="1867" b="1" dirty="0">
                <a:solidFill>
                  <a:srgbClr val="333333"/>
                </a:solidFill>
                <a:latin typeface="Calibri" pitchFamily="34" charset="0"/>
                <a:ea typeface="Calibri" pitchFamily="34" charset="-122"/>
                <a:cs typeface="Calibri" pitchFamily="34" charset="-120"/>
              </a:rPr>
              <a:t>дублирующиеся</a:t>
            </a:r>
            <a:r>
              <a:rPr lang="en-US" sz="1867" dirty="0">
                <a:solidFill>
                  <a:srgbClr val="333333"/>
                </a:solidFill>
                <a:latin typeface="Calibri" pitchFamily="34" charset="0"/>
                <a:ea typeface="Calibri" pitchFamily="34" charset="-122"/>
                <a:cs typeface="Calibri" pitchFamily="34" charset="-120"/>
              </a:rPr>
              <a:t> внутри текста</a:t>
            </a:r>
            <a:endParaRPr lang="en-US" sz="1867" dirty="0"/>
          </a:p>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Между словами оставляет ровно </a:t>
            </a:r>
            <a:r>
              <a:rPr lang="en-US" sz="1867" b="1" dirty="0">
                <a:solidFill>
                  <a:srgbClr val="333333"/>
                </a:solidFill>
                <a:latin typeface="Calibri" pitchFamily="34" charset="0"/>
                <a:ea typeface="Calibri" pitchFamily="34" charset="-122"/>
                <a:cs typeface="Calibri" pitchFamily="34" charset="-120"/>
              </a:rPr>
              <a:t>один пробел</a:t>
            </a:r>
            <a:endParaRPr lang="en-US" sz="1867" dirty="0"/>
          </a:p>
          <a:p>
            <a:pPr>
              <a:lnSpc>
                <a:spcPct val="115000"/>
              </a:lnSpc>
              <a:spcAft>
                <a:spcPts val="1333"/>
              </a:spcAft>
            </a:pPr>
            <a:r>
              <a:rPr lang="en-US" sz="1867" dirty="0">
                <a:solidFill>
                  <a:srgbClr val="F9A825"/>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Не удаляет </a:t>
            </a:r>
            <a:r>
              <a:rPr lang="en-US" sz="1867" b="1" dirty="0">
                <a:solidFill>
                  <a:srgbClr val="333333"/>
                </a:solidFill>
                <a:latin typeface="Calibri" pitchFamily="34" charset="0"/>
                <a:ea typeface="Calibri" pitchFamily="34" charset="-122"/>
                <a:cs typeface="Calibri" pitchFamily="34" charset="-120"/>
              </a:rPr>
              <a:t>неразрывные пробелы</a:t>
            </a:r>
            <a:r>
              <a:rPr lang="en-US" sz="1867" dirty="0">
                <a:solidFill>
                  <a:srgbClr val="333333"/>
                </a:solidFill>
                <a:latin typeface="Calibri" pitchFamily="34" charset="0"/>
                <a:ea typeface="Calibri" pitchFamily="34" charset="-122"/>
                <a:cs typeface="Calibri" pitchFamily="34" charset="-120"/>
              </a:rPr>
              <a:t> (код 160) — для них используйте ПОДСТАВИТЬ</a:t>
            </a:r>
            <a:endParaRPr lang="en-US" sz="1867" dirty="0"/>
          </a:p>
          <a:p>
            <a:pPr>
              <a:lnSpc>
                <a:spcPct val="115000"/>
              </a:lnSpc>
              <a:spcAft>
                <a:spcPts val="1333"/>
              </a:spcAft>
            </a:pPr>
            <a:r>
              <a:rPr lang="en-US" sz="1867" dirty="0">
                <a:solidFill>
                  <a:srgbClr val="2E7D32"/>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Первый шаг очистки данных после импорта из 1С, SAP, веб-форм</a:t>
            </a:r>
            <a:endParaRPr lang="en-US" sz="1867" dirty="0"/>
          </a:p>
        </p:txBody>
      </p:sp>
      <p:sp>
        <p:nvSpPr>
          <p:cNvPr id="10" name="Shape 8"/>
          <p:cNvSpPr/>
          <p:nvPr/>
        </p:nvSpPr>
        <p:spPr>
          <a:xfrm>
            <a:off x="487680" y="6278880"/>
            <a:ext cx="1219200" cy="0"/>
          </a:xfrm>
          <a:prstGeom prst="line">
            <a:avLst/>
          </a:prstGeom>
          <a:noFill/>
          <a:ln w="31750">
            <a:solidFill>
              <a:srgbClr val="CC0000"/>
            </a:solidFill>
            <a:prstDash val="solid"/>
          </a:ln>
        </p:spPr>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26720" y="182880"/>
            <a:ext cx="670560" cy="670560"/>
          </a:xfrm>
          <a:prstGeom prst="rect">
            <a:avLst/>
          </a:prstGeom>
          <a:solidFill>
            <a:srgbClr val="2B3990"/>
          </a:solidFill>
          <a:ln/>
        </p:spPr>
      </p:sp>
      <p:sp>
        <p:nvSpPr>
          <p:cNvPr id="3" name="Text 1"/>
          <p:cNvSpPr/>
          <p:nvPr/>
        </p:nvSpPr>
        <p:spPr>
          <a:xfrm>
            <a:off x="10972800" y="121920"/>
            <a:ext cx="975360" cy="487680"/>
          </a:xfrm>
          <a:prstGeom prst="rect">
            <a:avLst/>
          </a:prstGeom>
          <a:noFill/>
          <a:ln/>
        </p:spPr>
        <p:txBody>
          <a:bodyPr wrap="square" rtlCol="0" anchor="ctr"/>
          <a:lstStyle/>
          <a:p>
            <a:pPr algn="r"/>
            <a:r>
              <a:rPr lang="en-US" sz="1600" dirty="0">
                <a:solidFill>
                  <a:srgbClr val="999999"/>
                </a:solidFill>
                <a:latin typeface="Calibri" pitchFamily="34" charset="0"/>
                <a:ea typeface="Calibri" pitchFamily="34" charset="-122"/>
                <a:cs typeface="Calibri" pitchFamily="34" charset="-120"/>
              </a:rPr>
              <a:t>9</a:t>
            </a:r>
            <a:endParaRPr lang="en-US" sz="1600" dirty="0"/>
          </a:p>
        </p:txBody>
      </p:sp>
      <p:sp>
        <p:nvSpPr>
          <p:cNvPr id="4" name="Text 2"/>
          <p:cNvSpPr/>
          <p:nvPr/>
        </p:nvSpPr>
        <p:spPr>
          <a:xfrm>
            <a:off x="609600" y="975360"/>
            <a:ext cx="10972800" cy="792480"/>
          </a:xfrm>
          <a:prstGeom prst="rect">
            <a:avLst/>
          </a:prstGeom>
          <a:noFill/>
          <a:ln/>
        </p:spPr>
        <p:txBody>
          <a:bodyPr wrap="square" lIns="0" tIns="0" rIns="0" bIns="0" rtlCol="0" anchor="ctr"/>
          <a:lstStyle/>
          <a:p>
            <a:pPr algn="ctr"/>
            <a:r>
              <a:rPr lang="en-US" sz="2933" b="1" dirty="0">
                <a:solidFill>
                  <a:srgbClr val="2B3990"/>
                </a:solidFill>
                <a:latin typeface="Calibri" pitchFamily="34" charset="0"/>
                <a:ea typeface="Calibri" pitchFamily="34" charset="-122"/>
                <a:cs typeface="Calibri" pitchFamily="34" charset="-120"/>
              </a:rPr>
              <a:t>ПЕЧСИМВ — Удаление непечатаемых символов (CLEAN)</a:t>
            </a:r>
            <a:endParaRPr lang="en-US" sz="2933" dirty="0"/>
          </a:p>
        </p:txBody>
      </p:sp>
      <p:sp>
        <p:nvSpPr>
          <p:cNvPr id="5" name="Shape 3"/>
          <p:cNvSpPr/>
          <p:nvPr/>
        </p:nvSpPr>
        <p:spPr>
          <a:xfrm>
            <a:off x="609600" y="1889760"/>
            <a:ext cx="10972800" cy="670560"/>
          </a:xfrm>
          <a:prstGeom prst="rect">
            <a:avLst/>
          </a:prstGeom>
          <a:solidFill>
            <a:srgbClr val="2B3990"/>
          </a:solidFill>
          <a:ln/>
        </p:spPr>
      </p:sp>
      <p:sp>
        <p:nvSpPr>
          <p:cNvPr id="6" name="Text 4"/>
          <p:cNvSpPr/>
          <p:nvPr/>
        </p:nvSpPr>
        <p:spPr>
          <a:xfrm>
            <a:off x="853440" y="1889760"/>
            <a:ext cx="10485120" cy="670560"/>
          </a:xfrm>
          <a:prstGeom prst="rect">
            <a:avLst/>
          </a:prstGeom>
          <a:noFill/>
          <a:ln/>
        </p:spPr>
        <p:txBody>
          <a:bodyPr wrap="square" lIns="0" tIns="0" rIns="0" bIns="0" rtlCol="0" anchor="ctr"/>
          <a:lstStyle/>
          <a:p>
            <a:pPr algn="ctr"/>
            <a:r>
              <a:rPr lang="en-US" sz="2133" b="1" dirty="0">
                <a:solidFill>
                  <a:srgbClr val="FFFFFF"/>
                </a:solidFill>
                <a:latin typeface="Consolas" pitchFamily="34" charset="0"/>
                <a:ea typeface="Consolas" pitchFamily="34" charset="-122"/>
                <a:cs typeface="Consolas" pitchFamily="34" charset="-120"/>
              </a:rPr>
              <a:t>=ПЕЧСИМВ(текст)</a:t>
            </a:r>
            <a:endParaRPr lang="en-US" sz="2133" dirty="0"/>
          </a:p>
        </p:txBody>
      </p:sp>
      <p:sp>
        <p:nvSpPr>
          <p:cNvPr id="7" name="Shape 5"/>
          <p:cNvSpPr/>
          <p:nvPr/>
        </p:nvSpPr>
        <p:spPr>
          <a:xfrm>
            <a:off x="609600" y="2682240"/>
            <a:ext cx="10972800" cy="609600"/>
          </a:xfrm>
          <a:prstGeom prst="rect">
            <a:avLst/>
          </a:prstGeom>
          <a:solidFill>
            <a:srgbClr val="F0F0F0"/>
          </a:solidFill>
          <a:ln/>
        </p:spPr>
      </p:sp>
      <p:sp>
        <p:nvSpPr>
          <p:cNvPr id="8" name="Text 6"/>
          <p:cNvSpPr/>
          <p:nvPr/>
        </p:nvSpPr>
        <p:spPr>
          <a:xfrm>
            <a:off x="853440" y="2682240"/>
            <a:ext cx="10485120" cy="609600"/>
          </a:xfrm>
          <a:prstGeom prst="rect">
            <a:avLst/>
          </a:prstGeom>
          <a:noFill/>
          <a:ln/>
        </p:spPr>
        <p:txBody>
          <a:bodyPr wrap="square" lIns="0" tIns="0" rIns="0" bIns="0" rtlCol="0" anchor="ctr"/>
          <a:lstStyle/>
          <a:p>
            <a:r>
              <a:rPr lang="en-US" sz="1733" dirty="0">
                <a:solidFill>
                  <a:srgbClr val="333333"/>
                </a:solidFill>
                <a:latin typeface="Calibri" pitchFamily="34" charset="0"/>
                <a:ea typeface="Calibri" pitchFamily="34" charset="-122"/>
                <a:cs typeface="Calibri" pitchFamily="34" charset="-120"/>
              </a:rPr>
              <a:t>Пример:  =ПЕЧСИМВ(A2)    ← удаляет символы переноса строки, табуляции и другие служебные</a:t>
            </a:r>
            <a:endParaRPr lang="en-US" sz="1733" dirty="0"/>
          </a:p>
        </p:txBody>
      </p:sp>
      <p:sp>
        <p:nvSpPr>
          <p:cNvPr id="9" name="Text 7"/>
          <p:cNvSpPr/>
          <p:nvPr/>
        </p:nvSpPr>
        <p:spPr>
          <a:xfrm>
            <a:off x="731520" y="3474720"/>
            <a:ext cx="10728960" cy="2682240"/>
          </a:xfrm>
          <a:prstGeom prst="rect">
            <a:avLst/>
          </a:prstGeom>
          <a:noFill/>
          <a:ln/>
        </p:spPr>
        <p:txBody>
          <a:bodyPr wrap="square" rtlCol="0" anchor="t"/>
          <a:lstStyle/>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Удаляет из текста все </a:t>
            </a:r>
            <a:r>
              <a:rPr lang="en-US" sz="1867" b="1" dirty="0">
                <a:solidFill>
                  <a:srgbClr val="333333"/>
                </a:solidFill>
                <a:latin typeface="Calibri" pitchFamily="34" charset="0"/>
                <a:ea typeface="Calibri" pitchFamily="34" charset="-122"/>
                <a:cs typeface="Calibri" pitchFamily="34" charset="-120"/>
              </a:rPr>
              <a:t>непечатаемые символы</a:t>
            </a:r>
            <a:r>
              <a:rPr lang="en-US" sz="1867" dirty="0">
                <a:solidFill>
                  <a:srgbClr val="333333"/>
                </a:solidFill>
                <a:latin typeface="Calibri" pitchFamily="34" charset="0"/>
                <a:ea typeface="Calibri" pitchFamily="34" charset="-122"/>
                <a:cs typeface="Calibri" pitchFamily="34" charset="-120"/>
              </a:rPr>
              <a:t> (коды 0–31 в таблице ASCII)</a:t>
            </a:r>
            <a:endParaRPr lang="en-US" sz="1867" dirty="0"/>
          </a:p>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Убирает переносы строк, табуляции, символы возврата каретки</a:t>
            </a:r>
            <a:endParaRPr lang="en-US" sz="1867" dirty="0"/>
          </a:p>
          <a:p>
            <a:pPr>
              <a:lnSpc>
                <a:spcPct val="115000"/>
              </a:lnSpc>
              <a:spcAft>
                <a:spcPts val="1333"/>
              </a:spcAft>
            </a:pPr>
            <a:r>
              <a:rPr lang="en-US" sz="1867" dirty="0">
                <a:solidFill>
                  <a:srgbClr val="F9A825"/>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Не удаляет </a:t>
            </a:r>
            <a:r>
              <a:rPr lang="en-US" sz="1867" b="1" dirty="0">
                <a:solidFill>
                  <a:srgbClr val="333333"/>
                </a:solidFill>
                <a:latin typeface="Calibri" pitchFamily="34" charset="0"/>
                <a:ea typeface="Calibri" pitchFamily="34" charset="-122"/>
                <a:cs typeface="Calibri" pitchFamily="34" charset="-120"/>
              </a:rPr>
              <a:t>неразрывный пробел</a:t>
            </a:r>
            <a:r>
              <a:rPr lang="en-US" sz="1867" dirty="0">
                <a:solidFill>
                  <a:srgbClr val="333333"/>
                </a:solidFill>
                <a:latin typeface="Calibri" pitchFamily="34" charset="0"/>
                <a:ea typeface="Calibri" pitchFamily="34" charset="-122"/>
                <a:cs typeface="Calibri" pitchFamily="34" charset="-120"/>
              </a:rPr>
              <a:t> (код 160) и символы Юникода выше 127</a:t>
            </a:r>
            <a:endParaRPr lang="en-US" sz="1867" dirty="0"/>
          </a:p>
          <a:p>
            <a:pPr>
              <a:lnSpc>
                <a:spcPct val="115000"/>
              </a:lnSpc>
              <a:spcAft>
                <a:spcPts val="1333"/>
              </a:spcAft>
            </a:pPr>
            <a:r>
              <a:rPr lang="en-US" sz="1867" dirty="0">
                <a:solidFill>
                  <a:srgbClr val="2E7D32"/>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Спасает при импорте данных из внешних систем, веб-страниц, баз данных</a:t>
            </a:r>
            <a:endParaRPr lang="en-US" sz="1867" dirty="0"/>
          </a:p>
        </p:txBody>
      </p:sp>
      <p:sp>
        <p:nvSpPr>
          <p:cNvPr id="10" name="Shape 8"/>
          <p:cNvSpPr/>
          <p:nvPr/>
        </p:nvSpPr>
        <p:spPr>
          <a:xfrm>
            <a:off x="487680" y="6278880"/>
            <a:ext cx="1219200" cy="0"/>
          </a:xfrm>
          <a:prstGeom prst="line">
            <a:avLst/>
          </a:prstGeom>
          <a:noFill/>
          <a:ln w="31750">
            <a:solidFill>
              <a:srgbClr val="CC0000"/>
            </a:solidFill>
            <a:prstDash val="solid"/>
          </a:ln>
        </p:spPr>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F57AE6C-115E-4427-9442-B2C3BFCC658B}"/>
              </a:ext>
            </a:extLst>
          </p:cNvPr>
          <p:cNvSpPr>
            <a:spLocks noGrp="1"/>
          </p:cNvSpPr>
          <p:nvPr>
            <p:ph type="title"/>
          </p:nvPr>
        </p:nvSpPr>
        <p:spPr/>
        <p:txBody>
          <a:bodyPr/>
          <a:lstStyle/>
          <a:p>
            <a:r>
              <a:rPr lang="ru-RU" dirty="0"/>
              <a:t>Алексей Борисов</a:t>
            </a:r>
          </a:p>
        </p:txBody>
      </p:sp>
      <p:sp>
        <p:nvSpPr>
          <p:cNvPr id="3" name="Объект 2">
            <a:extLst>
              <a:ext uri="{FF2B5EF4-FFF2-40B4-BE49-F238E27FC236}">
                <a16:creationId xmlns:a16="http://schemas.microsoft.com/office/drawing/2014/main" id="{4620AE2C-E3C7-44CB-9A0E-75EA095CB851}"/>
              </a:ext>
            </a:extLst>
          </p:cNvPr>
          <p:cNvSpPr>
            <a:spLocks noGrp="1"/>
          </p:cNvSpPr>
          <p:nvPr>
            <p:ph sz="half" idx="1"/>
          </p:nvPr>
        </p:nvSpPr>
        <p:spPr/>
        <p:txBody>
          <a:bodyPr>
            <a:normAutofit fontScale="92500" lnSpcReduction="10000"/>
          </a:bodyPr>
          <a:lstStyle/>
          <a:p>
            <a:r>
              <a:rPr lang="ru-RU" dirty="0"/>
              <a:t>5 лет преподавания в Финансовом университете при Правительстве РФ</a:t>
            </a:r>
          </a:p>
          <a:p>
            <a:r>
              <a:rPr lang="ru-RU" dirty="0"/>
              <a:t>Больше 2000 часов лекций и семинаров</a:t>
            </a:r>
          </a:p>
          <a:p>
            <a:r>
              <a:rPr lang="ru-RU" dirty="0"/>
              <a:t>Собственные курсы Эксель, Гугл документы</a:t>
            </a:r>
          </a:p>
          <a:p>
            <a:r>
              <a:rPr lang="ru-RU" dirty="0"/>
              <a:t>Сертификаты Микрософт</a:t>
            </a:r>
          </a:p>
          <a:p>
            <a:r>
              <a:rPr lang="ru-RU" dirty="0"/>
              <a:t>Обучение </a:t>
            </a:r>
            <a:r>
              <a:rPr lang="ru-RU" dirty="0" err="1"/>
              <a:t>Нетологии</a:t>
            </a:r>
            <a:r>
              <a:rPr lang="ru-RU" dirty="0"/>
              <a:t> «Аналитика для руководителей», «Аналитик данных»</a:t>
            </a:r>
          </a:p>
        </p:txBody>
      </p:sp>
      <p:pic>
        <p:nvPicPr>
          <p:cNvPr id="11" name="Объект 11">
            <a:extLst>
              <a:ext uri="{FF2B5EF4-FFF2-40B4-BE49-F238E27FC236}">
                <a16:creationId xmlns:a16="http://schemas.microsoft.com/office/drawing/2014/main" id="{29ED5695-77DB-499D-836D-D24D8CEAAEB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112245" y="1187706"/>
            <a:ext cx="3589092" cy="5382588"/>
          </a:xfrm>
          <a:prstGeom prst="rect">
            <a:avLst/>
          </a:prstGeom>
        </p:spPr>
      </p:pic>
      <p:pic>
        <p:nvPicPr>
          <p:cNvPr id="12" name="Picture 6">
            <a:extLst>
              <a:ext uri="{FF2B5EF4-FFF2-40B4-BE49-F238E27FC236}">
                <a16:creationId xmlns:a16="http://schemas.microsoft.com/office/drawing/2014/main" id="{C28C339C-33EC-4B65-BB80-35C36A439B5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732885" y="230188"/>
            <a:ext cx="1241830" cy="6209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07817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26720" y="182880"/>
            <a:ext cx="670560" cy="670560"/>
          </a:xfrm>
          <a:prstGeom prst="rect">
            <a:avLst/>
          </a:prstGeom>
          <a:solidFill>
            <a:srgbClr val="2B3990"/>
          </a:solidFill>
          <a:ln/>
        </p:spPr>
      </p:sp>
      <p:sp>
        <p:nvSpPr>
          <p:cNvPr id="3" name="Text 1"/>
          <p:cNvSpPr/>
          <p:nvPr/>
        </p:nvSpPr>
        <p:spPr>
          <a:xfrm>
            <a:off x="10972800" y="121920"/>
            <a:ext cx="975360" cy="487680"/>
          </a:xfrm>
          <a:prstGeom prst="rect">
            <a:avLst/>
          </a:prstGeom>
          <a:noFill/>
          <a:ln/>
        </p:spPr>
        <p:txBody>
          <a:bodyPr wrap="square" rtlCol="0" anchor="ctr"/>
          <a:lstStyle/>
          <a:p>
            <a:pPr algn="r"/>
            <a:r>
              <a:rPr lang="en-US" sz="1600" dirty="0">
                <a:solidFill>
                  <a:srgbClr val="999999"/>
                </a:solidFill>
                <a:latin typeface="Calibri" pitchFamily="34" charset="0"/>
                <a:ea typeface="Calibri" pitchFamily="34" charset="-122"/>
                <a:cs typeface="Calibri" pitchFamily="34" charset="-120"/>
              </a:rPr>
              <a:t>10</a:t>
            </a:r>
            <a:endParaRPr lang="en-US" sz="1600" dirty="0"/>
          </a:p>
        </p:txBody>
      </p:sp>
      <p:sp>
        <p:nvSpPr>
          <p:cNvPr id="4" name="Text 2"/>
          <p:cNvSpPr/>
          <p:nvPr/>
        </p:nvSpPr>
        <p:spPr>
          <a:xfrm>
            <a:off x="609600" y="914400"/>
            <a:ext cx="10972800" cy="670560"/>
          </a:xfrm>
          <a:prstGeom prst="rect">
            <a:avLst/>
          </a:prstGeom>
          <a:noFill/>
          <a:ln/>
        </p:spPr>
        <p:txBody>
          <a:bodyPr wrap="square" lIns="0" tIns="0" rIns="0" bIns="0" rtlCol="0" anchor="ctr"/>
          <a:lstStyle/>
          <a:p>
            <a:pPr algn="ctr"/>
            <a:r>
              <a:rPr lang="en-US" sz="3200" b="1" dirty="0">
                <a:solidFill>
                  <a:srgbClr val="2B3990"/>
                </a:solidFill>
                <a:latin typeface="Calibri" pitchFamily="34" charset="0"/>
                <a:ea typeface="Calibri" pitchFamily="34" charset="-122"/>
                <a:cs typeface="Calibri" pitchFamily="34" charset="-120"/>
              </a:rPr>
              <a:t>Сравнение: СЖПРОБЕЛЫ vs ПЕЧСИМВ</a:t>
            </a:r>
            <a:endParaRPr lang="en-US" sz="3200" dirty="0"/>
          </a:p>
        </p:txBody>
      </p:sp>
      <p:graphicFrame>
        <p:nvGraphicFramePr>
          <p:cNvPr id="11" name="Table 0"/>
          <p:cNvGraphicFramePr>
            <a:graphicFrameLocks noGrp="1"/>
          </p:cNvGraphicFramePr>
          <p:nvPr/>
        </p:nvGraphicFramePr>
        <p:xfrm>
          <a:off x="487680" y="1706880"/>
          <a:ext cx="11216640" cy="1706880"/>
        </p:xfrm>
        <a:graphic>
          <a:graphicData uri="http://schemas.openxmlformats.org/drawingml/2006/table">
            <a:tbl>
              <a:tblPr/>
              <a:tblGrid>
                <a:gridCol w="1950720">
                  <a:extLst>
                    <a:ext uri="{9D8B030D-6E8A-4147-A177-3AD203B41FA5}">
                      <a16:colId xmlns:a16="http://schemas.microsoft.com/office/drawing/2014/main" val="20000"/>
                    </a:ext>
                  </a:extLst>
                </a:gridCol>
                <a:gridCol w="2926080">
                  <a:extLst>
                    <a:ext uri="{9D8B030D-6E8A-4147-A177-3AD203B41FA5}">
                      <a16:colId xmlns:a16="http://schemas.microsoft.com/office/drawing/2014/main" val="20001"/>
                    </a:ext>
                  </a:extLst>
                </a:gridCol>
                <a:gridCol w="3169920">
                  <a:extLst>
                    <a:ext uri="{9D8B030D-6E8A-4147-A177-3AD203B41FA5}">
                      <a16:colId xmlns:a16="http://schemas.microsoft.com/office/drawing/2014/main" val="20002"/>
                    </a:ext>
                  </a:extLst>
                </a:gridCol>
                <a:gridCol w="3169920">
                  <a:extLst>
                    <a:ext uri="{9D8B030D-6E8A-4147-A177-3AD203B41FA5}">
                      <a16:colId xmlns:a16="http://schemas.microsoft.com/office/drawing/2014/main" val="20003"/>
                    </a:ext>
                  </a:extLst>
                </a:gridCol>
              </a:tblGrid>
              <a:tr h="487680">
                <a:tc>
                  <a:txBody>
                    <a:bodyPr/>
                    <a:lstStyle/>
                    <a:p>
                      <a:pPr marL="0" indent="0" algn="ctr">
                        <a:buNone/>
                      </a:pPr>
                      <a:r>
                        <a:rPr lang="en-US" sz="1600" b="1" dirty="0">
                          <a:solidFill>
                            <a:srgbClr val="FFFFFF"/>
                          </a:solidFill>
                          <a:latin typeface="Calibri" pitchFamily="34" charset="0"/>
                          <a:ea typeface="Calibri" pitchFamily="34" charset="-122"/>
                          <a:cs typeface="Calibri" pitchFamily="34" charset="-120"/>
                        </a:rPr>
                        <a:t>Функция</a:t>
                      </a:r>
                      <a:endParaRPr lang="en-US" sz="16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2B3990"/>
                    </a:solidFill>
                  </a:tcPr>
                </a:tc>
                <a:tc>
                  <a:txBody>
                    <a:bodyPr/>
                    <a:lstStyle/>
                    <a:p>
                      <a:pPr marL="0" indent="0" algn="ctr">
                        <a:buNone/>
                      </a:pPr>
                      <a:r>
                        <a:rPr lang="en-US" sz="1600" b="1" dirty="0">
                          <a:solidFill>
                            <a:srgbClr val="FFFFFF"/>
                          </a:solidFill>
                          <a:latin typeface="Calibri" pitchFamily="34" charset="0"/>
                          <a:ea typeface="Calibri" pitchFamily="34" charset="-122"/>
                          <a:cs typeface="Calibri" pitchFamily="34" charset="-120"/>
                        </a:rPr>
                        <a:t>Назначение</a:t>
                      </a:r>
                      <a:endParaRPr lang="en-US" sz="16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2B3990"/>
                    </a:solidFill>
                  </a:tcPr>
                </a:tc>
                <a:tc>
                  <a:txBody>
                    <a:bodyPr/>
                    <a:lstStyle/>
                    <a:p>
                      <a:pPr marL="0" indent="0" algn="ctr">
                        <a:buNone/>
                      </a:pPr>
                      <a:r>
                        <a:rPr lang="en-US" sz="1600" b="1" dirty="0">
                          <a:solidFill>
                            <a:srgbClr val="FFFFFF"/>
                          </a:solidFill>
                          <a:latin typeface="Calibri" pitchFamily="34" charset="0"/>
                          <a:ea typeface="Calibri" pitchFamily="34" charset="-122"/>
                          <a:cs typeface="Calibri" pitchFamily="34" charset="-120"/>
                        </a:rPr>
                        <a:t>Синтаксис</a:t>
                      </a:r>
                      <a:endParaRPr lang="en-US" sz="16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2B3990"/>
                    </a:solidFill>
                  </a:tcPr>
                </a:tc>
                <a:tc>
                  <a:txBody>
                    <a:bodyPr/>
                    <a:lstStyle/>
                    <a:p>
                      <a:pPr marL="0" indent="0" algn="ctr">
                        <a:buNone/>
                      </a:pPr>
                      <a:r>
                        <a:rPr lang="en-US" sz="1600" b="1" dirty="0">
                          <a:solidFill>
                            <a:srgbClr val="FFFFFF"/>
                          </a:solidFill>
                          <a:latin typeface="Calibri" pitchFamily="34" charset="0"/>
                          <a:ea typeface="Calibri" pitchFamily="34" charset="-122"/>
                          <a:cs typeface="Calibri" pitchFamily="34" charset="-120"/>
                        </a:rPr>
                        <a:t>Когда использовать</a:t>
                      </a:r>
                      <a:endParaRPr lang="en-US" sz="16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2B3990"/>
                    </a:solidFill>
                  </a:tcPr>
                </a:tc>
                <a:extLst>
                  <a:ext uri="{0D108BD9-81ED-4DB2-BD59-A6C34878D82A}">
                    <a16:rowId xmlns:a16="http://schemas.microsoft.com/office/drawing/2014/main" val="10000"/>
                  </a:ext>
                </a:extLst>
              </a:tr>
              <a:tr h="609600">
                <a:tc>
                  <a:txBody>
                    <a:bodyPr/>
                    <a:lstStyle/>
                    <a:p>
                      <a:pPr marL="0" indent="0">
                        <a:buNone/>
                      </a:pPr>
                      <a:r>
                        <a:rPr lang="en-US" sz="1500" b="1" dirty="0">
                          <a:solidFill>
                            <a:srgbClr val="2B3990"/>
                          </a:solidFill>
                          <a:latin typeface="Calibri" pitchFamily="34" charset="0"/>
                          <a:ea typeface="Calibri" pitchFamily="34" charset="-122"/>
                          <a:cs typeface="Calibri" pitchFamily="34" charset="-120"/>
                        </a:rPr>
                        <a:t>СЖПРОБЕЛЫ</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5F7FA"/>
                    </a:solidFill>
                  </a:tcPr>
                </a:tc>
                <a:tc>
                  <a:txBody>
                    <a:bodyPr/>
                    <a:lstStyle/>
                    <a:p>
                      <a:pPr marL="0" indent="0">
                        <a:buNone/>
                      </a:pPr>
                      <a:r>
                        <a:rPr lang="en-US" sz="1500" dirty="0">
                          <a:solidFill>
                            <a:srgbClr val="333333"/>
                          </a:solidFill>
                          <a:latin typeface="Calibri" pitchFamily="34" charset="0"/>
                          <a:ea typeface="Calibri" pitchFamily="34" charset="-122"/>
                          <a:cs typeface="Calibri" pitchFamily="34" charset="-120"/>
                        </a:rPr>
                        <a:t>Удаляет лишние пробелы</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5F7FA"/>
                    </a:solidFill>
                  </a:tcPr>
                </a:tc>
                <a:tc>
                  <a:txBody>
                    <a:bodyPr/>
                    <a:lstStyle/>
                    <a:p>
                      <a:pPr marL="0" indent="0">
                        <a:buNone/>
                      </a:pPr>
                      <a:r>
                        <a:rPr lang="en-US" sz="1300" dirty="0">
                          <a:solidFill>
                            <a:srgbClr val="333333"/>
                          </a:solidFill>
                          <a:latin typeface="Consolas" pitchFamily="34" charset="0"/>
                          <a:ea typeface="Consolas" pitchFamily="34" charset="-122"/>
                          <a:cs typeface="Consolas" pitchFamily="34" charset="-120"/>
                        </a:rPr>
                        <a:t>=СЖПРОБЕЛЫ(A1)</a:t>
                      </a:r>
                      <a:endParaRPr lang="en-US" sz="1300" dirty="0">
                        <a:latin typeface="Consolas" charset="0"/>
                        <a:ea typeface="Consolas" charset="0"/>
                        <a:cs typeface="Consolas"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5F7FA"/>
                    </a:solidFill>
                  </a:tcPr>
                </a:tc>
                <a:tc>
                  <a:txBody>
                    <a:bodyPr/>
                    <a:lstStyle/>
                    <a:p>
                      <a:pPr marL="0" indent="0">
                        <a:buNone/>
                      </a:pPr>
                      <a:r>
                        <a:rPr lang="en-US" sz="1500" dirty="0">
                          <a:solidFill>
                            <a:srgbClr val="333333"/>
                          </a:solidFill>
                          <a:latin typeface="Calibri" pitchFamily="34" charset="0"/>
                          <a:ea typeface="Calibri" pitchFamily="34" charset="-122"/>
                          <a:cs typeface="Calibri" pitchFamily="34" charset="-120"/>
                        </a:rPr>
                        <a:t>Двойные пробелы, пробелы в начале/конце</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5F7FA"/>
                    </a:solidFill>
                  </a:tcPr>
                </a:tc>
                <a:extLst>
                  <a:ext uri="{0D108BD9-81ED-4DB2-BD59-A6C34878D82A}">
                    <a16:rowId xmlns:a16="http://schemas.microsoft.com/office/drawing/2014/main" val="10001"/>
                  </a:ext>
                </a:extLst>
              </a:tr>
              <a:tr h="609600">
                <a:tc>
                  <a:txBody>
                    <a:bodyPr/>
                    <a:lstStyle/>
                    <a:p>
                      <a:pPr marL="0" indent="0">
                        <a:buNone/>
                      </a:pPr>
                      <a:r>
                        <a:rPr lang="en-US" sz="1500" b="1" dirty="0">
                          <a:solidFill>
                            <a:srgbClr val="2B3990"/>
                          </a:solidFill>
                          <a:latin typeface="Calibri" pitchFamily="34" charset="0"/>
                          <a:ea typeface="Calibri" pitchFamily="34" charset="-122"/>
                          <a:cs typeface="Calibri" pitchFamily="34" charset="-120"/>
                        </a:rPr>
                        <a:t>ПЕЧСИМВ</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tc>
                  <a:txBody>
                    <a:bodyPr/>
                    <a:lstStyle/>
                    <a:p>
                      <a:pPr marL="0" indent="0">
                        <a:buNone/>
                      </a:pPr>
                      <a:r>
                        <a:rPr lang="en-US" sz="1500" dirty="0">
                          <a:solidFill>
                            <a:srgbClr val="333333"/>
                          </a:solidFill>
                          <a:latin typeface="Calibri" pitchFamily="34" charset="0"/>
                          <a:ea typeface="Calibri" pitchFamily="34" charset="-122"/>
                          <a:cs typeface="Calibri" pitchFamily="34" charset="-120"/>
                        </a:rPr>
                        <a:t>Удаляет непечатаемые символы</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tc>
                  <a:txBody>
                    <a:bodyPr/>
                    <a:lstStyle/>
                    <a:p>
                      <a:pPr marL="0" indent="0">
                        <a:buNone/>
                      </a:pPr>
                      <a:r>
                        <a:rPr lang="en-US" sz="1300" dirty="0">
                          <a:solidFill>
                            <a:srgbClr val="333333"/>
                          </a:solidFill>
                          <a:latin typeface="Consolas" pitchFamily="34" charset="0"/>
                          <a:ea typeface="Consolas" pitchFamily="34" charset="-122"/>
                          <a:cs typeface="Consolas" pitchFamily="34" charset="-120"/>
                        </a:rPr>
                        <a:t>=ПЕЧСИМВ(A1)</a:t>
                      </a:r>
                      <a:endParaRPr lang="en-US" sz="1300" dirty="0">
                        <a:latin typeface="Consolas" charset="0"/>
                        <a:ea typeface="Consolas" charset="0"/>
                        <a:cs typeface="Consolas"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tc>
                  <a:txBody>
                    <a:bodyPr/>
                    <a:lstStyle/>
                    <a:p>
                      <a:pPr marL="0" indent="0">
                        <a:buNone/>
                      </a:pPr>
                      <a:r>
                        <a:rPr lang="en-US" sz="1500" dirty="0">
                          <a:solidFill>
                            <a:srgbClr val="333333"/>
                          </a:solidFill>
                          <a:latin typeface="Calibri" pitchFamily="34" charset="0"/>
                          <a:ea typeface="Calibri" pitchFamily="34" charset="-122"/>
                          <a:cs typeface="Calibri" pitchFamily="34" charset="-120"/>
                        </a:rPr>
                        <a:t>Переносы строк, табуляции, коды 0–31</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bl>
          </a:graphicData>
        </a:graphic>
      </p:graphicFrame>
      <p:sp>
        <p:nvSpPr>
          <p:cNvPr id="6" name="Shape 3"/>
          <p:cNvSpPr/>
          <p:nvPr/>
        </p:nvSpPr>
        <p:spPr>
          <a:xfrm>
            <a:off x="487680" y="6278880"/>
            <a:ext cx="1219200" cy="0"/>
          </a:xfrm>
          <a:prstGeom prst="line">
            <a:avLst/>
          </a:prstGeom>
          <a:noFill/>
          <a:ln w="31750">
            <a:solidFill>
              <a:srgbClr val="CC0000"/>
            </a:solidFill>
            <a:prstDash val="solid"/>
          </a:ln>
        </p:spPr>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26720" y="182880"/>
            <a:ext cx="670560" cy="670560"/>
          </a:xfrm>
          <a:prstGeom prst="rect">
            <a:avLst/>
          </a:prstGeom>
          <a:solidFill>
            <a:srgbClr val="2B3990"/>
          </a:solidFill>
          <a:ln/>
        </p:spPr>
      </p:sp>
      <p:sp>
        <p:nvSpPr>
          <p:cNvPr id="3" name="Text 1"/>
          <p:cNvSpPr/>
          <p:nvPr/>
        </p:nvSpPr>
        <p:spPr>
          <a:xfrm>
            <a:off x="10972800" y="121920"/>
            <a:ext cx="975360" cy="487680"/>
          </a:xfrm>
          <a:prstGeom prst="rect">
            <a:avLst/>
          </a:prstGeom>
          <a:noFill/>
          <a:ln/>
        </p:spPr>
        <p:txBody>
          <a:bodyPr wrap="square" rtlCol="0" anchor="ctr"/>
          <a:lstStyle/>
          <a:p>
            <a:pPr algn="r"/>
            <a:r>
              <a:rPr lang="en-US" sz="1600" dirty="0">
                <a:solidFill>
                  <a:srgbClr val="999999"/>
                </a:solidFill>
                <a:latin typeface="Calibri" pitchFamily="34" charset="0"/>
                <a:ea typeface="Calibri" pitchFamily="34" charset="-122"/>
                <a:cs typeface="Calibri" pitchFamily="34" charset="-120"/>
              </a:rPr>
              <a:t>11</a:t>
            </a:r>
            <a:endParaRPr lang="en-US" sz="1600" dirty="0"/>
          </a:p>
        </p:txBody>
      </p:sp>
      <p:sp>
        <p:nvSpPr>
          <p:cNvPr id="4" name="Text 2"/>
          <p:cNvSpPr/>
          <p:nvPr/>
        </p:nvSpPr>
        <p:spPr>
          <a:xfrm>
            <a:off x="609600" y="975360"/>
            <a:ext cx="10972800" cy="792480"/>
          </a:xfrm>
          <a:prstGeom prst="rect">
            <a:avLst/>
          </a:prstGeom>
          <a:noFill/>
          <a:ln/>
        </p:spPr>
        <p:txBody>
          <a:bodyPr wrap="square" lIns="0" tIns="0" rIns="0" bIns="0" rtlCol="0" anchor="ctr"/>
          <a:lstStyle/>
          <a:p>
            <a:pPr algn="ctr"/>
            <a:r>
              <a:rPr lang="en-US" sz="3333" b="1" dirty="0">
                <a:solidFill>
                  <a:srgbClr val="2B3990"/>
                </a:solidFill>
                <a:latin typeface="Calibri" pitchFamily="34" charset="0"/>
                <a:ea typeface="Calibri" pitchFamily="34" charset="-122"/>
                <a:cs typeface="Calibri" pitchFamily="34" charset="-120"/>
              </a:rPr>
              <a:t>ЛЕВСИМВ — Извлечение символов слева (LEFT)</a:t>
            </a:r>
            <a:endParaRPr lang="en-US" sz="3333" dirty="0"/>
          </a:p>
        </p:txBody>
      </p:sp>
      <p:sp>
        <p:nvSpPr>
          <p:cNvPr id="5" name="Shape 3"/>
          <p:cNvSpPr/>
          <p:nvPr/>
        </p:nvSpPr>
        <p:spPr>
          <a:xfrm>
            <a:off x="609600" y="1889760"/>
            <a:ext cx="10972800" cy="670560"/>
          </a:xfrm>
          <a:prstGeom prst="rect">
            <a:avLst/>
          </a:prstGeom>
          <a:solidFill>
            <a:srgbClr val="2B3990"/>
          </a:solidFill>
          <a:ln/>
        </p:spPr>
      </p:sp>
      <p:sp>
        <p:nvSpPr>
          <p:cNvPr id="6" name="Text 4"/>
          <p:cNvSpPr/>
          <p:nvPr/>
        </p:nvSpPr>
        <p:spPr>
          <a:xfrm>
            <a:off x="853440" y="1889760"/>
            <a:ext cx="10485120" cy="670560"/>
          </a:xfrm>
          <a:prstGeom prst="rect">
            <a:avLst/>
          </a:prstGeom>
          <a:noFill/>
          <a:ln/>
        </p:spPr>
        <p:txBody>
          <a:bodyPr wrap="square" lIns="0" tIns="0" rIns="0" bIns="0" rtlCol="0" anchor="ctr"/>
          <a:lstStyle/>
          <a:p>
            <a:pPr algn="ctr"/>
            <a:r>
              <a:rPr lang="en-US" sz="2133" b="1" dirty="0">
                <a:solidFill>
                  <a:srgbClr val="FFFFFF"/>
                </a:solidFill>
                <a:latin typeface="Consolas" pitchFamily="34" charset="0"/>
                <a:ea typeface="Consolas" pitchFamily="34" charset="-122"/>
                <a:cs typeface="Consolas" pitchFamily="34" charset="-120"/>
              </a:rPr>
              <a:t>=ЛЕВСИМВ(текст; [количество])</a:t>
            </a:r>
            <a:endParaRPr lang="en-US" sz="2133" dirty="0"/>
          </a:p>
        </p:txBody>
      </p:sp>
      <p:sp>
        <p:nvSpPr>
          <p:cNvPr id="7" name="Shape 5"/>
          <p:cNvSpPr/>
          <p:nvPr/>
        </p:nvSpPr>
        <p:spPr>
          <a:xfrm>
            <a:off x="609600" y="2682240"/>
            <a:ext cx="10972800" cy="609600"/>
          </a:xfrm>
          <a:prstGeom prst="rect">
            <a:avLst/>
          </a:prstGeom>
          <a:solidFill>
            <a:srgbClr val="F0F0F0"/>
          </a:solidFill>
          <a:ln/>
        </p:spPr>
      </p:sp>
      <p:sp>
        <p:nvSpPr>
          <p:cNvPr id="8" name="Text 6"/>
          <p:cNvSpPr/>
          <p:nvPr/>
        </p:nvSpPr>
        <p:spPr>
          <a:xfrm>
            <a:off x="853440" y="2682240"/>
            <a:ext cx="10485120" cy="609600"/>
          </a:xfrm>
          <a:prstGeom prst="rect">
            <a:avLst/>
          </a:prstGeom>
          <a:noFill/>
          <a:ln/>
        </p:spPr>
        <p:txBody>
          <a:bodyPr wrap="square" lIns="0" tIns="0" rIns="0" bIns="0" rtlCol="0" anchor="ctr"/>
          <a:lstStyle/>
          <a:p>
            <a:r>
              <a:rPr lang="en-US" sz="1733" dirty="0">
                <a:solidFill>
                  <a:srgbClr val="333333"/>
                </a:solidFill>
                <a:latin typeface="Calibri" pitchFamily="34" charset="0"/>
                <a:ea typeface="Calibri" pitchFamily="34" charset="-122"/>
                <a:cs typeface="Calibri" pitchFamily="34" charset="-120"/>
              </a:rPr>
              <a:t>Пример:  =ЛЕВСИМВ(A2; 3)    ← возвращает первые 3 символа строки</a:t>
            </a:r>
            <a:endParaRPr lang="en-US" sz="1733" dirty="0"/>
          </a:p>
        </p:txBody>
      </p:sp>
      <p:sp>
        <p:nvSpPr>
          <p:cNvPr id="9" name="Text 7"/>
          <p:cNvSpPr/>
          <p:nvPr/>
        </p:nvSpPr>
        <p:spPr>
          <a:xfrm>
            <a:off x="731520" y="3474720"/>
            <a:ext cx="10728960" cy="2682240"/>
          </a:xfrm>
          <a:prstGeom prst="rect">
            <a:avLst/>
          </a:prstGeom>
          <a:noFill/>
          <a:ln/>
        </p:spPr>
        <p:txBody>
          <a:bodyPr wrap="square" rtlCol="0" anchor="t"/>
          <a:lstStyle/>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Возвращает заданное </a:t>
            </a:r>
            <a:r>
              <a:rPr lang="en-US" sz="1867" b="1" dirty="0">
                <a:solidFill>
                  <a:srgbClr val="333333"/>
                </a:solidFill>
                <a:latin typeface="Calibri" pitchFamily="34" charset="0"/>
                <a:ea typeface="Calibri" pitchFamily="34" charset="-122"/>
                <a:cs typeface="Calibri" pitchFamily="34" charset="-120"/>
              </a:rPr>
              <a:t>количество символов</a:t>
            </a:r>
            <a:r>
              <a:rPr lang="en-US" sz="1867" dirty="0">
                <a:solidFill>
                  <a:srgbClr val="333333"/>
                </a:solidFill>
                <a:latin typeface="Calibri" pitchFamily="34" charset="0"/>
                <a:ea typeface="Calibri" pitchFamily="34" charset="-122"/>
                <a:cs typeface="Calibri" pitchFamily="34" charset="-120"/>
              </a:rPr>
              <a:t> с начала (левого края) текста</a:t>
            </a:r>
            <a:endParaRPr lang="en-US" sz="1867" dirty="0"/>
          </a:p>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Если количество не указано, возвращает </a:t>
            </a:r>
            <a:r>
              <a:rPr lang="en-US" sz="1867" b="1" dirty="0">
                <a:solidFill>
                  <a:srgbClr val="333333"/>
                </a:solidFill>
                <a:latin typeface="Calibri" pitchFamily="34" charset="0"/>
                <a:ea typeface="Calibri" pitchFamily="34" charset="-122"/>
                <a:cs typeface="Calibri" pitchFamily="34" charset="-120"/>
              </a:rPr>
              <a:t>1 символ</a:t>
            </a:r>
            <a:endParaRPr lang="en-US" sz="1867" dirty="0"/>
          </a:p>
          <a:p>
            <a:pPr>
              <a:lnSpc>
                <a:spcPct val="115000"/>
              </a:lnSpc>
              <a:spcAft>
                <a:spcPts val="1333"/>
              </a:spcAft>
            </a:pPr>
            <a:r>
              <a:rPr lang="en-US" sz="1867" dirty="0">
                <a:solidFill>
                  <a:srgbClr val="F9A825"/>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Работает с </a:t>
            </a:r>
            <a:r>
              <a:rPr lang="en-US" sz="1867" b="1" dirty="0">
                <a:solidFill>
                  <a:srgbClr val="333333"/>
                </a:solidFill>
                <a:latin typeface="Calibri" pitchFamily="34" charset="0"/>
                <a:ea typeface="Calibri" pitchFamily="34" charset="-122"/>
                <a:cs typeface="Calibri" pitchFamily="34" charset="-120"/>
              </a:rPr>
              <a:t>символами</a:t>
            </a:r>
            <a:r>
              <a:rPr lang="en-US" sz="1867" dirty="0">
                <a:solidFill>
                  <a:srgbClr val="333333"/>
                </a:solidFill>
                <a:latin typeface="Calibri" pitchFamily="34" charset="0"/>
                <a:ea typeface="Calibri" pitchFamily="34" charset="-122"/>
                <a:cs typeface="Calibri" pitchFamily="34" charset="-120"/>
              </a:rPr>
              <a:t>, а не байтами — для текста с иероглифами корректна</a:t>
            </a:r>
            <a:endParaRPr lang="en-US" sz="1867" dirty="0"/>
          </a:p>
          <a:p>
            <a:pPr>
              <a:lnSpc>
                <a:spcPct val="115000"/>
              </a:lnSpc>
              <a:spcAft>
                <a:spcPts val="1333"/>
              </a:spcAft>
            </a:pPr>
            <a:r>
              <a:rPr lang="en-US" sz="1867" dirty="0">
                <a:solidFill>
                  <a:srgbClr val="2E7D32"/>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Удобна для извлечения кодов регионов, префиксов артикулов, первых цифр ИНН</a:t>
            </a:r>
            <a:endParaRPr lang="en-US" sz="1867" dirty="0"/>
          </a:p>
        </p:txBody>
      </p:sp>
      <p:sp>
        <p:nvSpPr>
          <p:cNvPr id="10" name="Shape 8"/>
          <p:cNvSpPr/>
          <p:nvPr/>
        </p:nvSpPr>
        <p:spPr>
          <a:xfrm>
            <a:off x="487680" y="6278880"/>
            <a:ext cx="1219200" cy="0"/>
          </a:xfrm>
          <a:prstGeom prst="line">
            <a:avLst/>
          </a:prstGeom>
          <a:noFill/>
          <a:ln w="31750">
            <a:solidFill>
              <a:srgbClr val="CC0000"/>
            </a:solidFill>
            <a:prstDash val="solid"/>
          </a:ln>
        </p:spPr>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26720" y="182880"/>
            <a:ext cx="670560" cy="670560"/>
          </a:xfrm>
          <a:prstGeom prst="rect">
            <a:avLst/>
          </a:prstGeom>
          <a:solidFill>
            <a:srgbClr val="2B3990"/>
          </a:solidFill>
          <a:ln/>
        </p:spPr>
      </p:sp>
      <p:sp>
        <p:nvSpPr>
          <p:cNvPr id="3" name="Text 1"/>
          <p:cNvSpPr/>
          <p:nvPr/>
        </p:nvSpPr>
        <p:spPr>
          <a:xfrm>
            <a:off x="10972800" y="121920"/>
            <a:ext cx="975360" cy="487680"/>
          </a:xfrm>
          <a:prstGeom prst="rect">
            <a:avLst/>
          </a:prstGeom>
          <a:noFill/>
          <a:ln/>
        </p:spPr>
        <p:txBody>
          <a:bodyPr wrap="square" rtlCol="0" anchor="ctr"/>
          <a:lstStyle/>
          <a:p>
            <a:pPr algn="r"/>
            <a:r>
              <a:rPr lang="en-US" sz="1600" dirty="0">
                <a:solidFill>
                  <a:srgbClr val="999999"/>
                </a:solidFill>
                <a:latin typeface="Calibri" pitchFamily="34" charset="0"/>
                <a:ea typeface="Calibri" pitchFamily="34" charset="-122"/>
                <a:cs typeface="Calibri" pitchFamily="34" charset="-120"/>
              </a:rPr>
              <a:t>12</a:t>
            </a:r>
            <a:endParaRPr lang="en-US" sz="1600" dirty="0"/>
          </a:p>
        </p:txBody>
      </p:sp>
      <p:sp>
        <p:nvSpPr>
          <p:cNvPr id="4" name="Text 2"/>
          <p:cNvSpPr/>
          <p:nvPr/>
        </p:nvSpPr>
        <p:spPr>
          <a:xfrm>
            <a:off x="609600" y="975360"/>
            <a:ext cx="10972800" cy="792480"/>
          </a:xfrm>
          <a:prstGeom prst="rect">
            <a:avLst/>
          </a:prstGeom>
          <a:noFill/>
          <a:ln/>
        </p:spPr>
        <p:txBody>
          <a:bodyPr wrap="square" lIns="0" tIns="0" rIns="0" bIns="0" rtlCol="0" anchor="ctr"/>
          <a:lstStyle/>
          <a:p>
            <a:pPr algn="ctr"/>
            <a:r>
              <a:rPr lang="en-US" sz="3333" b="1" dirty="0">
                <a:solidFill>
                  <a:srgbClr val="2B3990"/>
                </a:solidFill>
                <a:latin typeface="Calibri" pitchFamily="34" charset="0"/>
                <a:ea typeface="Calibri" pitchFamily="34" charset="-122"/>
                <a:cs typeface="Calibri" pitchFamily="34" charset="-120"/>
              </a:rPr>
              <a:t>ПРАВСИМВ — Извлечение символов справа (RIGHT)</a:t>
            </a:r>
            <a:endParaRPr lang="en-US" sz="3333" dirty="0"/>
          </a:p>
        </p:txBody>
      </p:sp>
      <p:sp>
        <p:nvSpPr>
          <p:cNvPr id="5" name="Shape 3"/>
          <p:cNvSpPr/>
          <p:nvPr/>
        </p:nvSpPr>
        <p:spPr>
          <a:xfrm>
            <a:off x="609600" y="1889760"/>
            <a:ext cx="10972800" cy="670560"/>
          </a:xfrm>
          <a:prstGeom prst="rect">
            <a:avLst/>
          </a:prstGeom>
          <a:solidFill>
            <a:srgbClr val="2B3990"/>
          </a:solidFill>
          <a:ln/>
        </p:spPr>
      </p:sp>
      <p:sp>
        <p:nvSpPr>
          <p:cNvPr id="6" name="Text 4"/>
          <p:cNvSpPr/>
          <p:nvPr/>
        </p:nvSpPr>
        <p:spPr>
          <a:xfrm>
            <a:off x="853440" y="1889760"/>
            <a:ext cx="10485120" cy="670560"/>
          </a:xfrm>
          <a:prstGeom prst="rect">
            <a:avLst/>
          </a:prstGeom>
          <a:noFill/>
          <a:ln/>
        </p:spPr>
        <p:txBody>
          <a:bodyPr wrap="square" lIns="0" tIns="0" rIns="0" bIns="0" rtlCol="0" anchor="ctr"/>
          <a:lstStyle/>
          <a:p>
            <a:pPr algn="ctr"/>
            <a:r>
              <a:rPr lang="en-US" sz="2133" b="1" dirty="0">
                <a:solidFill>
                  <a:srgbClr val="FFFFFF"/>
                </a:solidFill>
                <a:latin typeface="Consolas" pitchFamily="34" charset="0"/>
                <a:ea typeface="Consolas" pitchFamily="34" charset="-122"/>
                <a:cs typeface="Consolas" pitchFamily="34" charset="-120"/>
              </a:rPr>
              <a:t>=ПРАВСИМВ(текст; [количество])</a:t>
            </a:r>
            <a:endParaRPr lang="en-US" sz="2133" dirty="0"/>
          </a:p>
        </p:txBody>
      </p:sp>
      <p:sp>
        <p:nvSpPr>
          <p:cNvPr id="7" name="Shape 5"/>
          <p:cNvSpPr/>
          <p:nvPr/>
        </p:nvSpPr>
        <p:spPr>
          <a:xfrm>
            <a:off x="609600" y="2682240"/>
            <a:ext cx="10972800" cy="609600"/>
          </a:xfrm>
          <a:prstGeom prst="rect">
            <a:avLst/>
          </a:prstGeom>
          <a:solidFill>
            <a:srgbClr val="F0F0F0"/>
          </a:solidFill>
          <a:ln/>
        </p:spPr>
      </p:sp>
      <p:sp>
        <p:nvSpPr>
          <p:cNvPr id="8" name="Text 6"/>
          <p:cNvSpPr/>
          <p:nvPr/>
        </p:nvSpPr>
        <p:spPr>
          <a:xfrm>
            <a:off x="853440" y="2682240"/>
            <a:ext cx="10485120" cy="609600"/>
          </a:xfrm>
          <a:prstGeom prst="rect">
            <a:avLst/>
          </a:prstGeom>
          <a:noFill/>
          <a:ln/>
        </p:spPr>
        <p:txBody>
          <a:bodyPr wrap="square" lIns="0" tIns="0" rIns="0" bIns="0" rtlCol="0" anchor="ctr"/>
          <a:lstStyle/>
          <a:p>
            <a:r>
              <a:rPr lang="en-US" sz="1733" dirty="0">
                <a:solidFill>
                  <a:srgbClr val="333333"/>
                </a:solidFill>
                <a:latin typeface="Calibri" pitchFamily="34" charset="0"/>
                <a:ea typeface="Calibri" pitchFamily="34" charset="-122"/>
                <a:cs typeface="Calibri" pitchFamily="34" charset="-120"/>
              </a:rPr>
              <a:t>Пример:  =ПРАВСИМВ(A2; 4)    ← возвращает последние 4 символа строки</a:t>
            </a:r>
            <a:endParaRPr lang="en-US" sz="1733" dirty="0"/>
          </a:p>
        </p:txBody>
      </p:sp>
      <p:sp>
        <p:nvSpPr>
          <p:cNvPr id="9" name="Text 7"/>
          <p:cNvSpPr/>
          <p:nvPr/>
        </p:nvSpPr>
        <p:spPr>
          <a:xfrm>
            <a:off x="731520" y="3474720"/>
            <a:ext cx="10728960" cy="2682240"/>
          </a:xfrm>
          <a:prstGeom prst="rect">
            <a:avLst/>
          </a:prstGeom>
          <a:noFill/>
          <a:ln/>
        </p:spPr>
        <p:txBody>
          <a:bodyPr wrap="square" rtlCol="0" anchor="t"/>
          <a:lstStyle/>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Возвращает заданное количество символов с </a:t>
            </a:r>
            <a:r>
              <a:rPr lang="en-US" sz="1867" b="1" dirty="0">
                <a:solidFill>
                  <a:srgbClr val="333333"/>
                </a:solidFill>
                <a:latin typeface="Calibri" pitchFamily="34" charset="0"/>
                <a:ea typeface="Calibri" pitchFamily="34" charset="-122"/>
                <a:cs typeface="Calibri" pitchFamily="34" charset="-120"/>
              </a:rPr>
              <a:t>конца (правого края)</a:t>
            </a:r>
            <a:r>
              <a:rPr lang="en-US" sz="1867" dirty="0">
                <a:solidFill>
                  <a:srgbClr val="333333"/>
                </a:solidFill>
                <a:latin typeface="Calibri" pitchFamily="34" charset="0"/>
                <a:ea typeface="Calibri" pitchFamily="34" charset="-122"/>
                <a:cs typeface="Calibri" pitchFamily="34" charset="-120"/>
              </a:rPr>
              <a:t> текста</a:t>
            </a:r>
            <a:endParaRPr lang="en-US" sz="1867" dirty="0"/>
          </a:p>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Если количество не указано, возвращает </a:t>
            </a:r>
            <a:r>
              <a:rPr lang="en-US" sz="1867" b="1" dirty="0">
                <a:solidFill>
                  <a:srgbClr val="333333"/>
                </a:solidFill>
                <a:latin typeface="Calibri" pitchFamily="34" charset="0"/>
                <a:ea typeface="Calibri" pitchFamily="34" charset="-122"/>
                <a:cs typeface="Calibri" pitchFamily="34" charset="-120"/>
              </a:rPr>
              <a:t>1 символ</a:t>
            </a:r>
            <a:endParaRPr lang="en-US" sz="1867" dirty="0"/>
          </a:p>
          <a:p>
            <a:pPr>
              <a:lnSpc>
                <a:spcPct val="115000"/>
              </a:lnSpc>
              <a:spcAft>
                <a:spcPts val="1333"/>
              </a:spcAft>
            </a:pPr>
            <a:r>
              <a:rPr lang="en-US" sz="1867" dirty="0">
                <a:solidFill>
                  <a:srgbClr val="F9A825"/>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Если в конце строки есть </a:t>
            </a:r>
            <a:r>
              <a:rPr lang="en-US" sz="1867" b="1" dirty="0">
                <a:solidFill>
                  <a:srgbClr val="333333"/>
                </a:solidFill>
                <a:latin typeface="Calibri" pitchFamily="34" charset="0"/>
                <a:ea typeface="Calibri" pitchFamily="34" charset="-122"/>
                <a:cs typeface="Calibri" pitchFamily="34" charset="-120"/>
              </a:rPr>
              <a:t>невидимые пробелы</a:t>
            </a:r>
            <a:r>
              <a:rPr lang="en-US" sz="1867" dirty="0">
                <a:solidFill>
                  <a:srgbClr val="333333"/>
                </a:solidFill>
                <a:latin typeface="Calibri" pitchFamily="34" charset="0"/>
                <a:ea typeface="Calibri" pitchFamily="34" charset="-122"/>
                <a:cs typeface="Calibri" pitchFamily="34" charset="-120"/>
              </a:rPr>
              <a:t>, результат будет неожиданным — используйте СЖПРОБЕЛЫ</a:t>
            </a:r>
            <a:endParaRPr lang="en-US" sz="1867" dirty="0"/>
          </a:p>
          <a:p>
            <a:pPr>
              <a:lnSpc>
                <a:spcPct val="115000"/>
              </a:lnSpc>
              <a:spcAft>
                <a:spcPts val="1333"/>
              </a:spcAft>
            </a:pPr>
            <a:r>
              <a:rPr lang="en-US" sz="1867" dirty="0">
                <a:solidFill>
                  <a:srgbClr val="2E7D32"/>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Извлечение последних цифр номера счёта, расширения файла, контрольных разрядов</a:t>
            </a:r>
            <a:endParaRPr lang="en-US" sz="1867" dirty="0"/>
          </a:p>
        </p:txBody>
      </p:sp>
      <p:sp>
        <p:nvSpPr>
          <p:cNvPr id="10" name="Shape 8"/>
          <p:cNvSpPr/>
          <p:nvPr/>
        </p:nvSpPr>
        <p:spPr>
          <a:xfrm>
            <a:off x="487680" y="6278880"/>
            <a:ext cx="1219200" cy="0"/>
          </a:xfrm>
          <a:prstGeom prst="line">
            <a:avLst/>
          </a:prstGeom>
          <a:noFill/>
          <a:ln w="31750">
            <a:solidFill>
              <a:srgbClr val="CC0000"/>
            </a:solidFill>
            <a:prstDash val="solid"/>
          </a:ln>
        </p:spPr>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26720" y="182880"/>
            <a:ext cx="670560" cy="670560"/>
          </a:xfrm>
          <a:prstGeom prst="rect">
            <a:avLst/>
          </a:prstGeom>
          <a:solidFill>
            <a:srgbClr val="2B3990"/>
          </a:solidFill>
          <a:ln/>
        </p:spPr>
      </p:sp>
      <p:sp>
        <p:nvSpPr>
          <p:cNvPr id="3" name="Text 1"/>
          <p:cNvSpPr/>
          <p:nvPr/>
        </p:nvSpPr>
        <p:spPr>
          <a:xfrm>
            <a:off x="10972800" y="121920"/>
            <a:ext cx="975360" cy="487680"/>
          </a:xfrm>
          <a:prstGeom prst="rect">
            <a:avLst/>
          </a:prstGeom>
          <a:noFill/>
          <a:ln/>
        </p:spPr>
        <p:txBody>
          <a:bodyPr wrap="square" rtlCol="0" anchor="ctr"/>
          <a:lstStyle/>
          <a:p>
            <a:pPr algn="r"/>
            <a:r>
              <a:rPr lang="en-US" sz="1600" dirty="0">
                <a:solidFill>
                  <a:srgbClr val="999999"/>
                </a:solidFill>
                <a:latin typeface="Calibri" pitchFamily="34" charset="0"/>
                <a:ea typeface="Calibri" pitchFamily="34" charset="-122"/>
                <a:cs typeface="Calibri" pitchFamily="34" charset="-120"/>
              </a:rPr>
              <a:t>13</a:t>
            </a:r>
            <a:endParaRPr lang="en-US" sz="1600" dirty="0"/>
          </a:p>
        </p:txBody>
      </p:sp>
      <p:sp>
        <p:nvSpPr>
          <p:cNvPr id="4" name="Text 2"/>
          <p:cNvSpPr/>
          <p:nvPr/>
        </p:nvSpPr>
        <p:spPr>
          <a:xfrm>
            <a:off x="609600" y="975360"/>
            <a:ext cx="10972800" cy="792480"/>
          </a:xfrm>
          <a:prstGeom prst="rect">
            <a:avLst/>
          </a:prstGeom>
          <a:noFill/>
          <a:ln/>
        </p:spPr>
        <p:txBody>
          <a:bodyPr wrap="square" lIns="0" tIns="0" rIns="0" bIns="0" rtlCol="0" anchor="ctr"/>
          <a:lstStyle/>
          <a:p>
            <a:pPr algn="ctr"/>
            <a:r>
              <a:rPr lang="en-US" sz="3333" b="1" dirty="0">
                <a:solidFill>
                  <a:srgbClr val="2B3990"/>
                </a:solidFill>
                <a:latin typeface="Calibri" pitchFamily="34" charset="0"/>
                <a:ea typeface="Calibri" pitchFamily="34" charset="-122"/>
                <a:cs typeface="Calibri" pitchFamily="34" charset="-120"/>
              </a:rPr>
              <a:t>ПСТР — Извлечение символов из середины (MID)</a:t>
            </a:r>
            <a:endParaRPr lang="en-US" sz="3333" dirty="0"/>
          </a:p>
        </p:txBody>
      </p:sp>
      <p:sp>
        <p:nvSpPr>
          <p:cNvPr id="5" name="Shape 3"/>
          <p:cNvSpPr/>
          <p:nvPr/>
        </p:nvSpPr>
        <p:spPr>
          <a:xfrm>
            <a:off x="609600" y="1889760"/>
            <a:ext cx="10972800" cy="670560"/>
          </a:xfrm>
          <a:prstGeom prst="rect">
            <a:avLst/>
          </a:prstGeom>
          <a:solidFill>
            <a:srgbClr val="2B3990"/>
          </a:solidFill>
          <a:ln/>
        </p:spPr>
      </p:sp>
      <p:sp>
        <p:nvSpPr>
          <p:cNvPr id="6" name="Text 4"/>
          <p:cNvSpPr/>
          <p:nvPr/>
        </p:nvSpPr>
        <p:spPr>
          <a:xfrm>
            <a:off x="853440" y="1889760"/>
            <a:ext cx="10485120" cy="670560"/>
          </a:xfrm>
          <a:prstGeom prst="rect">
            <a:avLst/>
          </a:prstGeom>
          <a:noFill/>
          <a:ln/>
        </p:spPr>
        <p:txBody>
          <a:bodyPr wrap="square" lIns="0" tIns="0" rIns="0" bIns="0" rtlCol="0" anchor="ctr"/>
          <a:lstStyle/>
          <a:p>
            <a:pPr algn="ctr"/>
            <a:r>
              <a:rPr lang="en-US" sz="2133" b="1" dirty="0">
                <a:solidFill>
                  <a:srgbClr val="FFFFFF"/>
                </a:solidFill>
                <a:latin typeface="Consolas" pitchFamily="34" charset="0"/>
                <a:ea typeface="Consolas" pitchFamily="34" charset="-122"/>
                <a:cs typeface="Consolas" pitchFamily="34" charset="-120"/>
              </a:rPr>
              <a:t>=ПСТР(текст; начальная_позиция; количество)</a:t>
            </a:r>
            <a:endParaRPr lang="en-US" sz="2133" dirty="0"/>
          </a:p>
        </p:txBody>
      </p:sp>
      <p:sp>
        <p:nvSpPr>
          <p:cNvPr id="7" name="Shape 5"/>
          <p:cNvSpPr/>
          <p:nvPr/>
        </p:nvSpPr>
        <p:spPr>
          <a:xfrm>
            <a:off x="609600" y="2682240"/>
            <a:ext cx="10972800" cy="609600"/>
          </a:xfrm>
          <a:prstGeom prst="rect">
            <a:avLst/>
          </a:prstGeom>
          <a:solidFill>
            <a:srgbClr val="F0F0F0"/>
          </a:solidFill>
          <a:ln/>
        </p:spPr>
      </p:sp>
      <p:sp>
        <p:nvSpPr>
          <p:cNvPr id="8" name="Text 6"/>
          <p:cNvSpPr/>
          <p:nvPr/>
        </p:nvSpPr>
        <p:spPr>
          <a:xfrm>
            <a:off x="853440" y="2682240"/>
            <a:ext cx="10485120" cy="609600"/>
          </a:xfrm>
          <a:prstGeom prst="rect">
            <a:avLst/>
          </a:prstGeom>
          <a:noFill/>
          <a:ln/>
        </p:spPr>
        <p:txBody>
          <a:bodyPr wrap="square" lIns="0" tIns="0" rIns="0" bIns="0" rtlCol="0" anchor="ctr"/>
          <a:lstStyle/>
          <a:p>
            <a:r>
              <a:rPr lang="en-US" sz="1733" dirty="0">
                <a:solidFill>
                  <a:srgbClr val="333333"/>
                </a:solidFill>
                <a:latin typeface="Calibri" pitchFamily="34" charset="0"/>
                <a:ea typeface="Calibri" pitchFamily="34" charset="-122"/>
                <a:cs typeface="Calibri" pitchFamily="34" charset="-120"/>
              </a:rPr>
              <a:t>Пример:  =ПСТР(A2; 5; 3)    ← возвращает 3 символа начиная с 5-й позиции</a:t>
            </a:r>
            <a:endParaRPr lang="en-US" sz="1733" dirty="0"/>
          </a:p>
        </p:txBody>
      </p:sp>
      <p:sp>
        <p:nvSpPr>
          <p:cNvPr id="9" name="Text 7"/>
          <p:cNvSpPr/>
          <p:nvPr/>
        </p:nvSpPr>
        <p:spPr>
          <a:xfrm>
            <a:off x="731520" y="3474720"/>
            <a:ext cx="10728960" cy="2682240"/>
          </a:xfrm>
          <a:prstGeom prst="rect">
            <a:avLst/>
          </a:prstGeom>
          <a:noFill/>
          <a:ln/>
        </p:spPr>
        <p:txBody>
          <a:bodyPr wrap="square" rtlCol="0" anchor="t"/>
          <a:lstStyle/>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Извлекает </a:t>
            </a:r>
            <a:r>
              <a:rPr lang="en-US" sz="1867" b="1" dirty="0">
                <a:solidFill>
                  <a:srgbClr val="333333"/>
                </a:solidFill>
                <a:latin typeface="Calibri" pitchFamily="34" charset="0"/>
                <a:ea typeface="Calibri" pitchFamily="34" charset="-122"/>
                <a:cs typeface="Calibri" pitchFamily="34" charset="-120"/>
              </a:rPr>
              <a:t>подстроку</a:t>
            </a:r>
            <a:r>
              <a:rPr lang="en-US" sz="1867" dirty="0">
                <a:solidFill>
                  <a:srgbClr val="333333"/>
                </a:solidFill>
                <a:latin typeface="Calibri" pitchFamily="34" charset="0"/>
                <a:ea typeface="Calibri" pitchFamily="34" charset="-122"/>
                <a:cs typeface="Calibri" pitchFamily="34" charset="-120"/>
              </a:rPr>
              <a:t> из текста, начиная с указанной позиции</a:t>
            </a:r>
            <a:endParaRPr lang="en-US" sz="1867" dirty="0"/>
          </a:p>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Нумерация символов начинается с </a:t>
            </a:r>
            <a:r>
              <a:rPr lang="en-US" sz="1867" b="1" dirty="0">
                <a:solidFill>
                  <a:srgbClr val="333333"/>
                </a:solidFill>
                <a:latin typeface="Calibri" pitchFamily="34" charset="0"/>
                <a:ea typeface="Calibri" pitchFamily="34" charset="-122"/>
                <a:cs typeface="Calibri" pitchFamily="34" charset="-120"/>
              </a:rPr>
              <a:t>1</a:t>
            </a:r>
            <a:r>
              <a:rPr lang="en-US" sz="1867" dirty="0">
                <a:solidFill>
                  <a:srgbClr val="333333"/>
                </a:solidFill>
                <a:latin typeface="Calibri" pitchFamily="34" charset="0"/>
                <a:ea typeface="Calibri" pitchFamily="34" charset="-122"/>
                <a:cs typeface="Calibri" pitchFamily="34" charset="-120"/>
              </a:rPr>
              <a:t>, а не с 0</a:t>
            </a:r>
            <a:endParaRPr lang="en-US" sz="1867" dirty="0"/>
          </a:p>
          <a:p>
            <a:pPr>
              <a:lnSpc>
                <a:spcPct val="115000"/>
              </a:lnSpc>
              <a:spcAft>
                <a:spcPts val="1333"/>
              </a:spcAft>
            </a:pPr>
            <a:r>
              <a:rPr lang="en-US" sz="1867" dirty="0">
                <a:solidFill>
                  <a:srgbClr val="F9A825"/>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Если начальная позиция больше длины строки — возвращает </a:t>
            </a:r>
            <a:r>
              <a:rPr lang="en-US" sz="1867" b="1" dirty="0">
                <a:solidFill>
                  <a:srgbClr val="333333"/>
                </a:solidFill>
                <a:latin typeface="Calibri" pitchFamily="34" charset="0"/>
                <a:ea typeface="Calibri" pitchFamily="34" charset="-122"/>
                <a:cs typeface="Calibri" pitchFamily="34" charset="-120"/>
              </a:rPr>
              <a:t>пустую строку</a:t>
            </a:r>
            <a:endParaRPr lang="en-US" sz="1867" dirty="0"/>
          </a:p>
          <a:p>
            <a:pPr>
              <a:lnSpc>
                <a:spcPct val="115000"/>
              </a:lnSpc>
              <a:spcAft>
                <a:spcPts val="1333"/>
              </a:spcAft>
            </a:pPr>
            <a:r>
              <a:rPr lang="en-US" sz="1867" dirty="0">
                <a:solidFill>
                  <a:srgbClr val="2E7D32"/>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Разбор структурированных кодов: КБК, ОКПО, серийные номера, даты в текстовом формате</a:t>
            </a:r>
            <a:endParaRPr lang="en-US" sz="1867" dirty="0"/>
          </a:p>
        </p:txBody>
      </p:sp>
      <p:sp>
        <p:nvSpPr>
          <p:cNvPr id="10" name="Shape 8"/>
          <p:cNvSpPr/>
          <p:nvPr/>
        </p:nvSpPr>
        <p:spPr>
          <a:xfrm>
            <a:off x="487680" y="6278880"/>
            <a:ext cx="1219200" cy="0"/>
          </a:xfrm>
          <a:prstGeom prst="line">
            <a:avLst/>
          </a:prstGeom>
          <a:noFill/>
          <a:ln w="31750">
            <a:solidFill>
              <a:srgbClr val="CC0000"/>
            </a:solidFill>
            <a:prstDash val="solid"/>
          </a:ln>
        </p:spPr>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26720" y="182880"/>
            <a:ext cx="670560" cy="670560"/>
          </a:xfrm>
          <a:prstGeom prst="rect">
            <a:avLst/>
          </a:prstGeom>
          <a:solidFill>
            <a:srgbClr val="2B3990"/>
          </a:solidFill>
          <a:ln/>
        </p:spPr>
      </p:sp>
      <p:sp>
        <p:nvSpPr>
          <p:cNvPr id="3" name="Text 1"/>
          <p:cNvSpPr/>
          <p:nvPr/>
        </p:nvSpPr>
        <p:spPr>
          <a:xfrm>
            <a:off x="10972800" y="121920"/>
            <a:ext cx="975360" cy="487680"/>
          </a:xfrm>
          <a:prstGeom prst="rect">
            <a:avLst/>
          </a:prstGeom>
          <a:noFill/>
          <a:ln/>
        </p:spPr>
        <p:txBody>
          <a:bodyPr wrap="square" rtlCol="0" anchor="ctr"/>
          <a:lstStyle/>
          <a:p>
            <a:pPr algn="r"/>
            <a:r>
              <a:rPr lang="en-US" sz="1600" dirty="0">
                <a:solidFill>
                  <a:srgbClr val="999999"/>
                </a:solidFill>
                <a:latin typeface="Calibri" pitchFamily="34" charset="0"/>
                <a:ea typeface="Calibri" pitchFamily="34" charset="-122"/>
                <a:cs typeface="Calibri" pitchFamily="34" charset="-120"/>
              </a:rPr>
              <a:t>14</a:t>
            </a:r>
            <a:endParaRPr lang="en-US" sz="1600" dirty="0"/>
          </a:p>
        </p:txBody>
      </p:sp>
      <p:sp>
        <p:nvSpPr>
          <p:cNvPr id="4" name="Text 2"/>
          <p:cNvSpPr/>
          <p:nvPr/>
        </p:nvSpPr>
        <p:spPr>
          <a:xfrm>
            <a:off x="609600" y="914400"/>
            <a:ext cx="10972800" cy="670560"/>
          </a:xfrm>
          <a:prstGeom prst="rect">
            <a:avLst/>
          </a:prstGeom>
          <a:noFill/>
          <a:ln/>
        </p:spPr>
        <p:txBody>
          <a:bodyPr wrap="square" lIns="0" tIns="0" rIns="0" bIns="0" rtlCol="0" anchor="ctr"/>
          <a:lstStyle/>
          <a:p>
            <a:pPr algn="ctr"/>
            <a:r>
              <a:rPr lang="en-US" sz="3200" b="1" dirty="0">
                <a:solidFill>
                  <a:srgbClr val="2B3990"/>
                </a:solidFill>
                <a:latin typeface="Calibri" pitchFamily="34" charset="0"/>
                <a:ea typeface="Calibri" pitchFamily="34" charset="-122"/>
                <a:cs typeface="Calibri" pitchFamily="34" charset="-120"/>
              </a:rPr>
              <a:t>Сравнение: ЛЕВСИМВ, ПРАВСИМВ, ПСТР</a:t>
            </a:r>
            <a:endParaRPr lang="en-US" sz="3200" dirty="0"/>
          </a:p>
        </p:txBody>
      </p:sp>
      <p:graphicFrame>
        <p:nvGraphicFramePr>
          <p:cNvPr id="15" name="Table 0"/>
          <p:cNvGraphicFramePr>
            <a:graphicFrameLocks noGrp="1"/>
          </p:cNvGraphicFramePr>
          <p:nvPr/>
        </p:nvGraphicFramePr>
        <p:xfrm>
          <a:off x="487680" y="1706880"/>
          <a:ext cx="11216640" cy="2316480"/>
        </p:xfrm>
        <a:graphic>
          <a:graphicData uri="http://schemas.openxmlformats.org/drawingml/2006/table">
            <a:tbl>
              <a:tblPr/>
              <a:tblGrid>
                <a:gridCol w="1950720">
                  <a:extLst>
                    <a:ext uri="{9D8B030D-6E8A-4147-A177-3AD203B41FA5}">
                      <a16:colId xmlns:a16="http://schemas.microsoft.com/office/drawing/2014/main" val="20000"/>
                    </a:ext>
                  </a:extLst>
                </a:gridCol>
                <a:gridCol w="2926080">
                  <a:extLst>
                    <a:ext uri="{9D8B030D-6E8A-4147-A177-3AD203B41FA5}">
                      <a16:colId xmlns:a16="http://schemas.microsoft.com/office/drawing/2014/main" val="20001"/>
                    </a:ext>
                  </a:extLst>
                </a:gridCol>
                <a:gridCol w="3169920">
                  <a:extLst>
                    <a:ext uri="{9D8B030D-6E8A-4147-A177-3AD203B41FA5}">
                      <a16:colId xmlns:a16="http://schemas.microsoft.com/office/drawing/2014/main" val="20002"/>
                    </a:ext>
                  </a:extLst>
                </a:gridCol>
                <a:gridCol w="3169920">
                  <a:extLst>
                    <a:ext uri="{9D8B030D-6E8A-4147-A177-3AD203B41FA5}">
                      <a16:colId xmlns:a16="http://schemas.microsoft.com/office/drawing/2014/main" val="20003"/>
                    </a:ext>
                  </a:extLst>
                </a:gridCol>
              </a:tblGrid>
              <a:tr h="487680">
                <a:tc>
                  <a:txBody>
                    <a:bodyPr/>
                    <a:lstStyle/>
                    <a:p>
                      <a:pPr marL="0" indent="0" algn="ctr">
                        <a:buNone/>
                      </a:pPr>
                      <a:r>
                        <a:rPr lang="en-US" sz="1600" b="1" dirty="0">
                          <a:solidFill>
                            <a:srgbClr val="FFFFFF"/>
                          </a:solidFill>
                          <a:latin typeface="Calibri" pitchFamily="34" charset="0"/>
                          <a:ea typeface="Calibri" pitchFamily="34" charset="-122"/>
                          <a:cs typeface="Calibri" pitchFamily="34" charset="-120"/>
                        </a:rPr>
                        <a:t>Функция</a:t>
                      </a:r>
                      <a:endParaRPr lang="en-US" sz="16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2B3990"/>
                    </a:solidFill>
                  </a:tcPr>
                </a:tc>
                <a:tc>
                  <a:txBody>
                    <a:bodyPr/>
                    <a:lstStyle/>
                    <a:p>
                      <a:pPr marL="0" indent="0" algn="ctr">
                        <a:buNone/>
                      </a:pPr>
                      <a:r>
                        <a:rPr lang="en-US" sz="1600" b="1" dirty="0">
                          <a:solidFill>
                            <a:srgbClr val="FFFFFF"/>
                          </a:solidFill>
                          <a:latin typeface="Calibri" pitchFamily="34" charset="0"/>
                          <a:ea typeface="Calibri" pitchFamily="34" charset="-122"/>
                          <a:cs typeface="Calibri" pitchFamily="34" charset="-120"/>
                        </a:rPr>
                        <a:t>Назначение</a:t>
                      </a:r>
                      <a:endParaRPr lang="en-US" sz="16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2B3990"/>
                    </a:solidFill>
                  </a:tcPr>
                </a:tc>
                <a:tc>
                  <a:txBody>
                    <a:bodyPr/>
                    <a:lstStyle/>
                    <a:p>
                      <a:pPr marL="0" indent="0" algn="ctr">
                        <a:buNone/>
                      </a:pPr>
                      <a:r>
                        <a:rPr lang="en-US" sz="1600" b="1" dirty="0">
                          <a:solidFill>
                            <a:srgbClr val="FFFFFF"/>
                          </a:solidFill>
                          <a:latin typeface="Calibri" pitchFamily="34" charset="0"/>
                          <a:ea typeface="Calibri" pitchFamily="34" charset="-122"/>
                          <a:cs typeface="Calibri" pitchFamily="34" charset="-120"/>
                        </a:rPr>
                        <a:t>Синтаксис</a:t>
                      </a:r>
                      <a:endParaRPr lang="en-US" sz="16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2B3990"/>
                    </a:solidFill>
                  </a:tcPr>
                </a:tc>
                <a:tc>
                  <a:txBody>
                    <a:bodyPr/>
                    <a:lstStyle/>
                    <a:p>
                      <a:pPr marL="0" indent="0" algn="ctr">
                        <a:buNone/>
                      </a:pPr>
                      <a:r>
                        <a:rPr lang="en-US" sz="1600" b="1" dirty="0">
                          <a:solidFill>
                            <a:srgbClr val="FFFFFF"/>
                          </a:solidFill>
                          <a:latin typeface="Calibri" pitchFamily="34" charset="0"/>
                          <a:ea typeface="Calibri" pitchFamily="34" charset="-122"/>
                          <a:cs typeface="Calibri" pitchFamily="34" charset="-120"/>
                        </a:rPr>
                        <a:t>Когда использовать</a:t>
                      </a:r>
                      <a:endParaRPr lang="en-US" sz="16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2B3990"/>
                    </a:solidFill>
                  </a:tcPr>
                </a:tc>
                <a:extLst>
                  <a:ext uri="{0D108BD9-81ED-4DB2-BD59-A6C34878D82A}">
                    <a16:rowId xmlns:a16="http://schemas.microsoft.com/office/drawing/2014/main" val="10000"/>
                  </a:ext>
                </a:extLst>
              </a:tr>
              <a:tr h="609600">
                <a:tc>
                  <a:txBody>
                    <a:bodyPr/>
                    <a:lstStyle/>
                    <a:p>
                      <a:pPr marL="0" indent="0">
                        <a:buNone/>
                      </a:pPr>
                      <a:r>
                        <a:rPr lang="en-US" sz="1500" b="1" dirty="0">
                          <a:solidFill>
                            <a:srgbClr val="2B3990"/>
                          </a:solidFill>
                          <a:latin typeface="Calibri" pitchFamily="34" charset="0"/>
                          <a:ea typeface="Calibri" pitchFamily="34" charset="-122"/>
                          <a:cs typeface="Calibri" pitchFamily="34" charset="-120"/>
                        </a:rPr>
                        <a:t>ЛЕВСИМВ</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5F7FA"/>
                    </a:solidFill>
                  </a:tcPr>
                </a:tc>
                <a:tc>
                  <a:txBody>
                    <a:bodyPr/>
                    <a:lstStyle/>
                    <a:p>
                      <a:pPr marL="0" indent="0">
                        <a:buNone/>
                      </a:pPr>
                      <a:r>
                        <a:rPr lang="en-US" sz="1500" dirty="0">
                          <a:solidFill>
                            <a:srgbClr val="333333"/>
                          </a:solidFill>
                          <a:latin typeface="Calibri" pitchFamily="34" charset="0"/>
                          <a:ea typeface="Calibri" pitchFamily="34" charset="-122"/>
                          <a:cs typeface="Calibri" pitchFamily="34" charset="-120"/>
                        </a:rPr>
                        <a:t>Символы с начала строки</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5F7FA"/>
                    </a:solidFill>
                  </a:tcPr>
                </a:tc>
                <a:tc>
                  <a:txBody>
                    <a:bodyPr/>
                    <a:lstStyle/>
                    <a:p>
                      <a:pPr marL="0" indent="0">
                        <a:buNone/>
                      </a:pPr>
                      <a:r>
                        <a:rPr lang="en-US" sz="1300" dirty="0">
                          <a:solidFill>
                            <a:srgbClr val="333333"/>
                          </a:solidFill>
                          <a:latin typeface="Consolas" pitchFamily="34" charset="0"/>
                          <a:ea typeface="Consolas" pitchFamily="34" charset="-122"/>
                          <a:cs typeface="Consolas" pitchFamily="34" charset="-120"/>
                        </a:rPr>
                        <a:t>=ЛЕВСИМВ(A1; 3)</a:t>
                      </a:r>
                      <a:endParaRPr lang="en-US" sz="1300" dirty="0">
                        <a:latin typeface="Consolas" charset="0"/>
                        <a:ea typeface="Consolas" charset="0"/>
                        <a:cs typeface="Consolas"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5F7FA"/>
                    </a:solidFill>
                  </a:tcPr>
                </a:tc>
                <a:tc>
                  <a:txBody>
                    <a:bodyPr/>
                    <a:lstStyle/>
                    <a:p>
                      <a:pPr marL="0" indent="0">
                        <a:buNone/>
                      </a:pPr>
                      <a:r>
                        <a:rPr lang="en-US" sz="1500" dirty="0">
                          <a:solidFill>
                            <a:srgbClr val="333333"/>
                          </a:solidFill>
                          <a:latin typeface="Calibri" pitchFamily="34" charset="0"/>
                          <a:ea typeface="Calibri" pitchFamily="34" charset="-122"/>
                          <a:cs typeface="Calibri" pitchFamily="34" charset="-120"/>
                        </a:rPr>
                        <a:t>Префиксы, первые N символов</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5F7FA"/>
                    </a:solidFill>
                  </a:tcPr>
                </a:tc>
                <a:extLst>
                  <a:ext uri="{0D108BD9-81ED-4DB2-BD59-A6C34878D82A}">
                    <a16:rowId xmlns:a16="http://schemas.microsoft.com/office/drawing/2014/main" val="10001"/>
                  </a:ext>
                </a:extLst>
              </a:tr>
              <a:tr h="609600">
                <a:tc>
                  <a:txBody>
                    <a:bodyPr/>
                    <a:lstStyle/>
                    <a:p>
                      <a:pPr marL="0" indent="0">
                        <a:buNone/>
                      </a:pPr>
                      <a:r>
                        <a:rPr lang="en-US" sz="1500" b="1" dirty="0">
                          <a:solidFill>
                            <a:srgbClr val="2B3990"/>
                          </a:solidFill>
                          <a:latin typeface="Calibri" pitchFamily="34" charset="0"/>
                          <a:ea typeface="Calibri" pitchFamily="34" charset="-122"/>
                          <a:cs typeface="Calibri" pitchFamily="34" charset="-120"/>
                        </a:rPr>
                        <a:t>ПРАВСИМВ</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tc>
                  <a:txBody>
                    <a:bodyPr/>
                    <a:lstStyle/>
                    <a:p>
                      <a:pPr marL="0" indent="0">
                        <a:buNone/>
                      </a:pPr>
                      <a:r>
                        <a:rPr lang="en-US" sz="1500" dirty="0">
                          <a:solidFill>
                            <a:srgbClr val="333333"/>
                          </a:solidFill>
                          <a:latin typeface="Calibri" pitchFamily="34" charset="0"/>
                          <a:ea typeface="Calibri" pitchFamily="34" charset="-122"/>
                          <a:cs typeface="Calibri" pitchFamily="34" charset="-120"/>
                        </a:rPr>
                        <a:t>Символы с конца строки</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tc>
                  <a:txBody>
                    <a:bodyPr/>
                    <a:lstStyle/>
                    <a:p>
                      <a:pPr marL="0" indent="0">
                        <a:buNone/>
                      </a:pPr>
                      <a:r>
                        <a:rPr lang="en-US" sz="1300" dirty="0">
                          <a:solidFill>
                            <a:srgbClr val="333333"/>
                          </a:solidFill>
                          <a:latin typeface="Consolas" pitchFamily="34" charset="0"/>
                          <a:ea typeface="Consolas" pitchFamily="34" charset="-122"/>
                          <a:cs typeface="Consolas" pitchFamily="34" charset="-120"/>
                        </a:rPr>
                        <a:t>=ПРАВСИМВ(A1; 4)</a:t>
                      </a:r>
                      <a:endParaRPr lang="en-US" sz="1300" dirty="0">
                        <a:latin typeface="Consolas" charset="0"/>
                        <a:ea typeface="Consolas" charset="0"/>
                        <a:cs typeface="Consolas"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tc>
                  <a:txBody>
                    <a:bodyPr/>
                    <a:lstStyle/>
                    <a:p>
                      <a:pPr marL="0" indent="0">
                        <a:buNone/>
                      </a:pPr>
                      <a:r>
                        <a:rPr lang="en-US" sz="1500" dirty="0">
                          <a:solidFill>
                            <a:srgbClr val="333333"/>
                          </a:solidFill>
                          <a:latin typeface="Calibri" pitchFamily="34" charset="0"/>
                          <a:ea typeface="Calibri" pitchFamily="34" charset="-122"/>
                          <a:cs typeface="Calibri" pitchFamily="34" charset="-120"/>
                        </a:rPr>
                        <a:t>Суффиксы, последние N символов</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609600">
                <a:tc>
                  <a:txBody>
                    <a:bodyPr/>
                    <a:lstStyle/>
                    <a:p>
                      <a:pPr marL="0" indent="0">
                        <a:buNone/>
                      </a:pPr>
                      <a:r>
                        <a:rPr lang="en-US" sz="1500" b="1" dirty="0">
                          <a:solidFill>
                            <a:srgbClr val="2B3990"/>
                          </a:solidFill>
                          <a:latin typeface="Calibri" pitchFamily="34" charset="0"/>
                          <a:ea typeface="Calibri" pitchFamily="34" charset="-122"/>
                          <a:cs typeface="Calibri" pitchFamily="34" charset="-120"/>
                        </a:rPr>
                        <a:t>ПСТР</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5F7FA"/>
                    </a:solidFill>
                  </a:tcPr>
                </a:tc>
                <a:tc>
                  <a:txBody>
                    <a:bodyPr/>
                    <a:lstStyle/>
                    <a:p>
                      <a:pPr marL="0" indent="0">
                        <a:buNone/>
                      </a:pPr>
                      <a:r>
                        <a:rPr lang="en-US" sz="1500" dirty="0">
                          <a:solidFill>
                            <a:srgbClr val="333333"/>
                          </a:solidFill>
                          <a:latin typeface="Calibri" pitchFamily="34" charset="0"/>
                          <a:ea typeface="Calibri" pitchFamily="34" charset="-122"/>
                          <a:cs typeface="Calibri" pitchFamily="34" charset="-120"/>
                        </a:rPr>
                        <a:t>Символы из середины</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5F7FA"/>
                    </a:solidFill>
                  </a:tcPr>
                </a:tc>
                <a:tc>
                  <a:txBody>
                    <a:bodyPr/>
                    <a:lstStyle/>
                    <a:p>
                      <a:pPr marL="0" indent="0">
                        <a:buNone/>
                      </a:pPr>
                      <a:r>
                        <a:rPr lang="en-US" sz="1300" dirty="0">
                          <a:solidFill>
                            <a:srgbClr val="333333"/>
                          </a:solidFill>
                          <a:latin typeface="Consolas" pitchFamily="34" charset="0"/>
                          <a:ea typeface="Consolas" pitchFamily="34" charset="-122"/>
                          <a:cs typeface="Consolas" pitchFamily="34" charset="-120"/>
                        </a:rPr>
                        <a:t>=ПСТР(A1; 5; 3)</a:t>
                      </a:r>
                      <a:endParaRPr lang="en-US" sz="1300" dirty="0">
                        <a:latin typeface="Consolas" charset="0"/>
                        <a:ea typeface="Consolas" charset="0"/>
                        <a:cs typeface="Consolas"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5F7FA"/>
                    </a:solidFill>
                  </a:tcPr>
                </a:tc>
                <a:tc>
                  <a:txBody>
                    <a:bodyPr/>
                    <a:lstStyle/>
                    <a:p>
                      <a:pPr marL="0" indent="0">
                        <a:buNone/>
                      </a:pPr>
                      <a:r>
                        <a:rPr lang="en-US" sz="1500" dirty="0">
                          <a:solidFill>
                            <a:srgbClr val="333333"/>
                          </a:solidFill>
                          <a:latin typeface="Calibri" pitchFamily="34" charset="0"/>
                          <a:ea typeface="Calibri" pitchFamily="34" charset="-122"/>
                          <a:cs typeface="Calibri" pitchFamily="34" charset="-120"/>
                        </a:rPr>
                        <a:t>Извлечение из фиксированной позиции</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5F7FA"/>
                    </a:solidFill>
                  </a:tcPr>
                </a:tc>
                <a:extLst>
                  <a:ext uri="{0D108BD9-81ED-4DB2-BD59-A6C34878D82A}">
                    <a16:rowId xmlns:a16="http://schemas.microsoft.com/office/drawing/2014/main" val="10003"/>
                  </a:ext>
                </a:extLst>
              </a:tr>
            </a:tbl>
          </a:graphicData>
        </a:graphic>
      </p:graphicFrame>
      <p:sp>
        <p:nvSpPr>
          <p:cNvPr id="6" name="Shape 3"/>
          <p:cNvSpPr/>
          <p:nvPr/>
        </p:nvSpPr>
        <p:spPr>
          <a:xfrm>
            <a:off x="487680" y="6278880"/>
            <a:ext cx="1219200" cy="0"/>
          </a:xfrm>
          <a:prstGeom prst="line">
            <a:avLst/>
          </a:prstGeom>
          <a:noFill/>
          <a:ln w="31750">
            <a:solidFill>
              <a:srgbClr val="CC0000"/>
            </a:solidFill>
            <a:prstDash val="solid"/>
          </a:ln>
        </p:spPr>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26720" y="182880"/>
            <a:ext cx="670560" cy="670560"/>
          </a:xfrm>
          <a:prstGeom prst="rect">
            <a:avLst/>
          </a:prstGeom>
          <a:solidFill>
            <a:srgbClr val="2B3990"/>
          </a:solidFill>
          <a:ln/>
        </p:spPr>
      </p:sp>
      <p:sp>
        <p:nvSpPr>
          <p:cNvPr id="3" name="Text 1"/>
          <p:cNvSpPr/>
          <p:nvPr/>
        </p:nvSpPr>
        <p:spPr>
          <a:xfrm>
            <a:off x="10972800" y="121920"/>
            <a:ext cx="975360" cy="487680"/>
          </a:xfrm>
          <a:prstGeom prst="rect">
            <a:avLst/>
          </a:prstGeom>
          <a:noFill/>
          <a:ln/>
        </p:spPr>
        <p:txBody>
          <a:bodyPr wrap="square" rtlCol="0" anchor="ctr"/>
          <a:lstStyle/>
          <a:p>
            <a:pPr algn="r"/>
            <a:r>
              <a:rPr lang="en-US" sz="1600" dirty="0">
                <a:solidFill>
                  <a:srgbClr val="999999"/>
                </a:solidFill>
                <a:latin typeface="Calibri" pitchFamily="34" charset="0"/>
                <a:ea typeface="Calibri" pitchFamily="34" charset="-122"/>
                <a:cs typeface="Calibri" pitchFamily="34" charset="-120"/>
              </a:rPr>
              <a:t>15</a:t>
            </a:r>
            <a:endParaRPr lang="en-US" sz="1600" dirty="0"/>
          </a:p>
        </p:txBody>
      </p:sp>
      <p:sp>
        <p:nvSpPr>
          <p:cNvPr id="4" name="Text 2"/>
          <p:cNvSpPr/>
          <p:nvPr/>
        </p:nvSpPr>
        <p:spPr>
          <a:xfrm>
            <a:off x="609600" y="975360"/>
            <a:ext cx="10972800" cy="792480"/>
          </a:xfrm>
          <a:prstGeom prst="rect">
            <a:avLst/>
          </a:prstGeom>
          <a:noFill/>
          <a:ln/>
        </p:spPr>
        <p:txBody>
          <a:bodyPr wrap="square" lIns="0" tIns="0" rIns="0" bIns="0" rtlCol="0" anchor="ctr"/>
          <a:lstStyle/>
          <a:p>
            <a:pPr algn="ctr"/>
            <a:r>
              <a:rPr lang="en-US" sz="3333" b="1" dirty="0">
                <a:solidFill>
                  <a:srgbClr val="2B3990"/>
                </a:solidFill>
                <a:latin typeface="Calibri" pitchFamily="34" charset="0"/>
                <a:ea typeface="Calibri" pitchFamily="34" charset="-122"/>
                <a:cs typeface="Calibri" pitchFamily="34" charset="-120"/>
              </a:rPr>
              <a:t>СЧЁТЕСЛИ — Подсчёт по условию (COUNTIF)</a:t>
            </a:r>
            <a:endParaRPr lang="en-US" sz="3333" dirty="0"/>
          </a:p>
        </p:txBody>
      </p:sp>
      <p:sp>
        <p:nvSpPr>
          <p:cNvPr id="5" name="Shape 3"/>
          <p:cNvSpPr/>
          <p:nvPr/>
        </p:nvSpPr>
        <p:spPr>
          <a:xfrm>
            <a:off x="609600" y="1889760"/>
            <a:ext cx="10972800" cy="670560"/>
          </a:xfrm>
          <a:prstGeom prst="rect">
            <a:avLst/>
          </a:prstGeom>
          <a:solidFill>
            <a:srgbClr val="2B3990"/>
          </a:solidFill>
          <a:ln/>
        </p:spPr>
      </p:sp>
      <p:sp>
        <p:nvSpPr>
          <p:cNvPr id="6" name="Text 4"/>
          <p:cNvSpPr/>
          <p:nvPr/>
        </p:nvSpPr>
        <p:spPr>
          <a:xfrm>
            <a:off x="853440" y="1889760"/>
            <a:ext cx="10485120" cy="670560"/>
          </a:xfrm>
          <a:prstGeom prst="rect">
            <a:avLst/>
          </a:prstGeom>
          <a:noFill/>
          <a:ln/>
        </p:spPr>
        <p:txBody>
          <a:bodyPr wrap="square" lIns="0" tIns="0" rIns="0" bIns="0" rtlCol="0" anchor="ctr"/>
          <a:lstStyle/>
          <a:p>
            <a:pPr algn="ctr"/>
            <a:r>
              <a:rPr lang="en-US" sz="2133" b="1" dirty="0">
                <a:solidFill>
                  <a:srgbClr val="FFFFFF"/>
                </a:solidFill>
                <a:latin typeface="Consolas" pitchFamily="34" charset="0"/>
                <a:ea typeface="Consolas" pitchFamily="34" charset="-122"/>
                <a:cs typeface="Consolas" pitchFamily="34" charset="-120"/>
              </a:rPr>
              <a:t>=СЧЁТЕСЛИ(диапазон; критерий)</a:t>
            </a:r>
            <a:endParaRPr lang="en-US" sz="2133" dirty="0"/>
          </a:p>
        </p:txBody>
      </p:sp>
      <p:sp>
        <p:nvSpPr>
          <p:cNvPr id="7" name="Shape 5"/>
          <p:cNvSpPr/>
          <p:nvPr/>
        </p:nvSpPr>
        <p:spPr>
          <a:xfrm>
            <a:off x="609600" y="2682240"/>
            <a:ext cx="10972800" cy="609600"/>
          </a:xfrm>
          <a:prstGeom prst="rect">
            <a:avLst/>
          </a:prstGeom>
          <a:solidFill>
            <a:srgbClr val="F0F0F0"/>
          </a:solidFill>
          <a:ln/>
        </p:spPr>
      </p:sp>
      <p:sp>
        <p:nvSpPr>
          <p:cNvPr id="8" name="Text 6"/>
          <p:cNvSpPr/>
          <p:nvPr/>
        </p:nvSpPr>
        <p:spPr>
          <a:xfrm>
            <a:off x="853440" y="2682240"/>
            <a:ext cx="10485120" cy="609600"/>
          </a:xfrm>
          <a:prstGeom prst="rect">
            <a:avLst/>
          </a:prstGeom>
          <a:noFill/>
          <a:ln/>
        </p:spPr>
        <p:txBody>
          <a:bodyPr wrap="square" lIns="0" tIns="0" rIns="0" bIns="0" rtlCol="0" anchor="ctr"/>
          <a:lstStyle/>
          <a:p>
            <a:r>
              <a:rPr lang="en-US" sz="1733" dirty="0">
                <a:solidFill>
                  <a:srgbClr val="333333"/>
                </a:solidFill>
                <a:latin typeface="Calibri" pitchFamily="34" charset="0"/>
                <a:ea typeface="Calibri" pitchFamily="34" charset="-122"/>
                <a:cs typeface="Calibri" pitchFamily="34" charset="-120"/>
              </a:rPr>
              <a:t>=СЧЁТЕСЛИ(B2:B100; "Москва")    ← считает количество строк с городом Москва</a:t>
            </a:r>
            <a:endParaRPr lang="en-US" sz="1733" dirty="0"/>
          </a:p>
        </p:txBody>
      </p:sp>
      <p:sp>
        <p:nvSpPr>
          <p:cNvPr id="9" name="Text 7"/>
          <p:cNvSpPr/>
          <p:nvPr/>
        </p:nvSpPr>
        <p:spPr>
          <a:xfrm>
            <a:off x="731520" y="3474720"/>
            <a:ext cx="10728960" cy="2682240"/>
          </a:xfrm>
          <a:prstGeom prst="rect">
            <a:avLst/>
          </a:prstGeom>
          <a:noFill/>
          <a:ln/>
        </p:spPr>
        <p:txBody>
          <a:bodyPr wrap="square" rtlCol="0" anchor="t"/>
          <a:lstStyle/>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Подсчитывает количество ячеек, удовлетворяющих </a:t>
            </a:r>
            <a:r>
              <a:rPr lang="en-US" sz="1867" b="1" dirty="0">
                <a:solidFill>
                  <a:srgbClr val="333333"/>
                </a:solidFill>
                <a:latin typeface="Calibri" pitchFamily="34" charset="0"/>
                <a:ea typeface="Calibri" pitchFamily="34" charset="-122"/>
                <a:cs typeface="Calibri" pitchFamily="34" charset="-120"/>
              </a:rPr>
              <a:t>одному условию</a:t>
            </a:r>
            <a:endParaRPr lang="en-US" sz="1867" dirty="0"/>
          </a:p>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Поддерживает подстановочные знаки (</a:t>
            </a:r>
            <a:r>
              <a:rPr lang="en-US" sz="1867" b="1" dirty="0">
                <a:solidFill>
                  <a:srgbClr val="333333"/>
                </a:solidFill>
                <a:latin typeface="Calibri" pitchFamily="34" charset="0"/>
                <a:ea typeface="Calibri" pitchFamily="34" charset="-122"/>
                <a:cs typeface="Calibri" pitchFamily="34" charset="-120"/>
              </a:rPr>
              <a:t>*</a:t>
            </a:r>
            <a:r>
              <a:rPr lang="en-US" sz="1867" dirty="0">
                <a:solidFill>
                  <a:srgbClr val="333333"/>
                </a:solidFill>
                <a:latin typeface="Calibri" pitchFamily="34" charset="0"/>
                <a:ea typeface="Calibri" pitchFamily="34" charset="-122"/>
                <a:cs typeface="Calibri" pitchFamily="34" charset="-120"/>
              </a:rPr>
              <a:t> и </a:t>
            </a:r>
            <a:r>
              <a:rPr lang="en-US" sz="1867" b="1" dirty="0">
                <a:solidFill>
                  <a:srgbClr val="333333"/>
                </a:solidFill>
                <a:latin typeface="Calibri" pitchFamily="34" charset="0"/>
                <a:ea typeface="Calibri" pitchFamily="34" charset="-122"/>
                <a:cs typeface="Calibri" pitchFamily="34" charset="-120"/>
              </a:rPr>
              <a:t>?</a:t>
            </a:r>
            <a:r>
              <a:rPr lang="en-US" sz="1867" dirty="0">
                <a:solidFill>
                  <a:srgbClr val="333333"/>
                </a:solidFill>
                <a:latin typeface="Calibri" pitchFamily="34" charset="0"/>
                <a:ea typeface="Calibri" pitchFamily="34" charset="-122"/>
                <a:cs typeface="Calibri" pitchFamily="34" charset="-120"/>
              </a:rPr>
              <a:t>) и операторы сравнения ("&gt;10", "&lt;&gt;0")</a:t>
            </a:r>
            <a:endParaRPr lang="en-US" sz="1867" dirty="0"/>
          </a:p>
          <a:p>
            <a:pPr>
              <a:lnSpc>
                <a:spcPct val="115000"/>
              </a:lnSpc>
              <a:spcAft>
                <a:spcPts val="1333"/>
              </a:spcAft>
            </a:pPr>
            <a:r>
              <a:rPr lang="en-US" sz="1867" dirty="0">
                <a:solidFill>
                  <a:srgbClr val="F9A825"/>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Для нескольких условий одновременно используйте </a:t>
            </a:r>
            <a:r>
              <a:rPr lang="en-US" sz="1867" b="1" dirty="0">
                <a:solidFill>
                  <a:srgbClr val="333333"/>
                </a:solidFill>
                <a:latin typeface="Calibri" pitchFamily="34" charset="0"/>
                <a:ea typeface="Calibri" pitchFamily="34" charset="-122"/>
                <a:cs typeface="Calibri" pitchFamily="34" charset="-120"/>
              </a:rPr>
              <a:t>СЧЁТЕСЛИМН</a:t>
            </a:r>
            <a:endParaRPr lang="en-US" sz="1867" dirty="0"/>
          </a:p>
          <a:p>
            <a:pPr>
              <a:lnSpc>
                <a:spcPct val="115000"/>
              </a:lnSpc>
              <a:spcAft>
                <a:spcPts val="1333"/>
              </a:spcAft>
            </a:pPr>
            <a:r>
              <a:rPr lang="en-US" sz="1867" dirty="0">
                <a:solidFill>
                  <a:srgbClr val="2E7D32"/>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Быстрый подсчёт: сколько заказов из Москвы, сколько сотрудников в отделе</a:t>
            </a:r>
            <a:endParaRPr lang="en-US" sz="1867" dirty="0"/>
          </a:p>
        </p:txBody>
      </p:sp>
      <p:sp>
        <p:nvSpPr>
          <p:cNvPr id="10" name="Shape 8"/>
          <p:cNvSpPr/>
          <p:nvPr/>
        </p:nvSpPr>
        <p:spPr>
          <a:xfrm>
            <a:off x="487680" y="6278880"/>
            <a:ext cx="1219200" cy="0"/>
          </a:xfrm>
          <a:prstGeom prst="line">
            <a:avLst/>
          </a:prstGeom>
          <a:noFill/>
          <a:ln w="31750">
            <a:solidFill>
              <a:srgbClr val="CC0000"/>
            </a:solidFill>
            <a:prstDash val="solid"/>
          </a:ln>
        </p:spPr>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26720" y="182880"/>
            <a:ext cx="670560" cy="670560"/>
          </a:xfrm>
          <a:prstGeom prst="rect">
            <a:avLst/>
          </a:prstGeom>
          <a:solidFill>
            <a:srgbClr val="2B3990"/>
          </a:solidFill>
          <a:ln/>
        </p:spPr>
      </p:sp>
      <p:sp>
        <p:nvSpPr>
          <p:cNvPr id="3" name="Text 1"/>
          <p:cNvSpPr/>
          <p:nvPr/>
        </p:nvSpPr>
        <p:spPr>
          <a:xfrm>
            <a:off x="10972800" y="121920"/>
            <a:ext cx="975360" cy="487680"/>
          </a:xfrm>
          <a:prstGeom prst="rect">
            <a:avLst/>
          </a:prstGeom>
          <a:noFill/>
          <a:ln/>
        </p:spPr>
        <p:txBody>
          <a:bodyPr wrap="square" rtlCol="0" anchor="ctr"/>
          <a:lstStyle/>
          <a:p>
            <a:pPr algn="r"/>
            <a:r>
              <a:rPr lang="en-US" sz="1600" dirty="0">
                <a:solidFill>
                  <a:srgbClr val="999999"/>
                </a:solidFill>
                <a:latin typeface="Calibri" pitchFamily="34" charset="0"/>
                <a:ea typeface="Calibri" pitchFamily="34" charset="-122"/>
                <a:cs typeface="Calibri" pitchFamily="34" charset="-120"/>
              </a:rPr>
              <a:t>16</a:t>
            </a:r>
            <a:endParaRPr lang="en-US" sz="1600" dirty="0"/>
          </a:p>
        </p:txBody>
      </p:sp>
      <p:sp>
        <p:nvSpPr>
          <p:cNvPr id="4" name="Text 2"/>
          <p:cNvSpPr/>
          <p:nvPr/>
        </p:nvSpPr>
        <p:spPr>
          <a:xfrm>
            <a:off x="609600" y="975360"/>
            <a:ext cx="10972800" cy="792480"/>
          </a:xfrm>
          <a:prstGeom prst="rect">
            <a:avLst/>
          </a:prstGeom>
          <a:noFill/>
          <a:ln/>
        </p:spPr>
        <p:txBody>
          <a:bodyPr wrap="square" lIns="0" tIns="0" rIns="0" bIns="0" rtlCol="0" anchor="ctr"/>
          <a:lstStyle/>
          <a:p>
            <a:pPr algn="ctr"/>
            <a:r>
              <a:rPr lang="en-US" sz="3333" b="1" dirty="0">
                <a:solidFill>
                  <a:srgbClr val="2B3990"/>
                </a:solidFill>
                <a:latin typeface="Calibri" pitchFamily="34" charset="0"/>
                <a:ea typeface="Calibri" pitchFamily="34" charset="-122"/>
                <a:cs typeface="Calibri" pitchFamily="34" charset="-120"/>
              </a:rPr>
              <a:t>СРЗНАЧЕСЛИ — Среднее по условию (AVERAGEIF)</a:t>
            </a:r>
            <a:endParaRPr lang="en-US" sz="3333" dirty="0"/>
          </a:p>
        </p:txBody>
      </p:sp>
      <p:sp>
        <p:nvSpPr>
          <p:cNvPr id="5" name="Shape 3"/>
          <p:cNvSpPr/>
          <p:nvPr/>
        </p:nvSpPr>
        <p:spPr>
          <a:xfrm>
            <a:off x="609600" y="1889760"/>
            <a:ext cx="10972800" cy="670560"/>
          </a:xfrm>
          <a:prstGeom prst="rect">
            <a:avLst/>
          </a:prstGeom>
          <a:solidFill>
            <a:srgbClr val="2B3990"/>
          </a:solidFill>
          <a:ln/>
        </p:spPr>
      </p:sp>
      <p:sp>
        <p:nvSpPr>
          <p:cNvPr id="6" name="Text 4"/>
          <p:cNvSpPr/>
          <p:nvPr/>
        </p:nvSpPr>
        <p:spPr>
          <a:xfrm>
            <a:off x="853440" y="1889760"/>
            <a:ext cx="10485120" cy="670560"/>
          </a:xfrm>
          <a:prstGeom prst="rect">
            <a:avLst/>
          </a:prstGeom>
          <a:noFill/>
          <a:ln/>
        </p:spPr>
        <p:txBody>
          <a:bodyPr wrap="square" lIns="0" tIns="0" rIns="0" bIns="0" rtlCol="0" anchor="ctr"/>
          <a:lstStyle/>
          <a:p>
            <a:pPr algn="ctr"/>
            <a:r>
              <a:rPr lang="en-US" sz="2133" b="1" dirty="0">
                <a:solidFill>
                  <a:srgbClr val="FFFFFF"/>
                </a:solidFill>
                <a:latin typeface="Consolas" pitchFamily="34" charset="0"/>
                <a:ea typeface="Consolas" pitchFamily="34" charset="-122"/>
                <a:cs typeface="Consolas" pitchFamily="34" charset="-120"/>
              </a:rPr>
              <a:t>=СРЗНАЧЕСЛИ(диапазон; критерий; [диапазон_усреднения])</a:t>
            </a:r>
            <a:endParaRPr lang="en-US" sz="2133" dirty="0"/>
          </a:p>
        </p:txBody>
      </p:sp>
      <p:sp>
        <p:nvSpPr>
          <p:cNvPr id="7" name="Shape 5"/>
          <p:cNvSpPr/>
          <p:nvPr/>
        </p:nvSpPr>
        <p:spPr>
          <a:xfrm>
            <a:off x="609600" y="2682240"/>
            <a:ext cx="10972800" cy="609600"/>
          </a:xfrm>
          <a:prstGeom prst="rect">
            <a:avLst/>
          </a:prstGeom>
          <a:solidFill>
            <a:srgbClr val="F0F0F0"/>
          </a:solidFill>
          <a:ln/>
        </p:spPr>
      </p:sp>
      <p:sp>
        <p:nvSpPr>
          <p:cNvPr id="8" name="Text 6"/>
          <p:cNvSpPr/>
          <p:nvPr/>
        </p:nvSpPr>
        <p:spPr>
          <a:xfrm>
            <a:off x="853440" y="2682240"/>
            <a:ext cx="10485120" cy="609600"/>
          </a:xfrm>
          <a:prstGeom prst="rect">
            <a:avLst/>
          </a:prstGeom>
          <a:noFill/>
          <a:ln/>
        </p:spPr>
        <p:txBody>
          <a:bodyPr wrap="square" lIns="0" tIns="0" rIns="0" bIns="0" rtlCol="0" anchor="ctr"/>
          <a:lstStyle/>
          <a:p>
            <a:r>
              <a:rPr lang="en-US" sz="1733" dirty="0">
                <a:solidFill>
                  <a:srgbClr val="333333"/>
                </a:solidFill>
                <a:latin typeface="Calibri" pitchFamily="34" charset="0"/>
                <a:ea typeface="Calibri" pitchFamily="34" charset="-122"/>
                <a:cs typeface="Calibri" pitchFamily="34" charset="-120"/>
              </a:rPr>
              <a:t>=СРЗНАЧЕСЛИ(A2:A20; "Москва"; C2:C20)    ← среднее значение продаж по Москве</a:t>
            </a:r>
            <a:endParaRPr lang="en-US" sz="1733" dirty="0"/>
          </a:p>
        </p:txBody>
      </p:sp>
      <p:sp>
        <p:nvSpPr>
          <p:cNvPr id="9" name="Text 7"/>
          <p:cNvSpPr/>
          <p:nvPr/>
        </p:nvSpPr>
        <p:spPr>
          <a:xfrm>
            <a:off x="731520" y="3474720"/>
            <a:ext cx="10728960" cy="2682240"/>
          </a:xfrm>
          <a:prstGeom prst="rect">
            <a:avLst/>
          </a:prstGeom>
          <a:noFill/>
          <a:ln/>
        </p:spPr>
        <p:txBody>
          <a:bodyPr wrap="square" rtlCol="0" anchor="t"/>
          <a:lstStyle/>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Вычисляет среднее арифметическое ячеек, удовлетворяющих </a:t>
            </a:r>
            <a:r>
              <a:rPr lang="en-US" sz="1867" b="1" dirty="0">
                <a:solidFill>
                  <a:srgbClr val="333333"/>
                </a:solidFill>
                <a:latin typeface="Calibri" pitchFamily="34" charset="0"/>
                <a:ea typeface="Calibri" pitchFamily="34" charset="-122"/>
                <a:cs typeface="Calibri" pitchFamily="34" charset="-120"/>
              </a:rPr>
              <a:t>одному условию</a:t>
            </a:r>
            <a:endParaRPr lang="en-US" sz="1867" dirty="0"/>
          </a:p>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Если диапазон усреднения не указан, усредняется </a:t>
            </a:r>
            <a:r>
              <a:rPr lang="en-US" sz="1867" b="1" dirty="0">
                <a:solidFill>
                  <a:srgbClr val="333333"/>
                </a:solidFill>
                <a:latin typeface="Calibri" pitchFamily="34" charset="0"/>
                <a:ea typeface="Calibri" pitchFamily="34" charset="-122"/>
                <a:cs typeface="Calibri" pitchFamily="34" charset="-120"/>
              </a:rPr>
              <a:t>тот же диапазон</a:t>
            </a:r>
            <a:r>
              <a:rPr lang="en-US" sz="1867" dirty="0">
                <a:solidFill>
                  <a:srgbClr val="333333"/>
                </a:solidFill>
                <a:latin typeface="Calibri" pitchFamily="34" charset="0"/>
                <a:ea typeface="Calibri" pitchFamily="34" charset="-122"/>
                <a:cs typeface="Calibri" pitchFamily="34" charset="-120"/>
              </a:rPr>
              <a:t>, что и для условия</a:t>
            </a:r>
            <a:endParaRPr lang="en-US" sz="1867" dirty="0"/>
          </a:p>
          <a:p>
            <a:pPr>
              <a:lnSpc>
                <a:spcPct val="115000"/>
              </a:lnSpc>
              <a:spcAft>
                <a:spcPts val="1333"/>
              </a:spcAft>
            </a:pPr>
            <a:r>
              <a:rPr lang="en-US" sz="1867" dirty="0">
                <a:solidFill>
                  <a:srgbClr val="F9A825"/>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Игнорирует пустые ячейки и текст в диапазоне усреднения, для нескольких условий — </a:t>
            </a:r>
            <a:r>
              <a:rPr lang="en-US" sz="1867" b="1" dirty="0">
                <a:solidFill>
                  <a:srgbClr val="333333"/>
                </a:solidFill>
                <a:latin typeface="Calibri" pitchFamily="34" charset="0"/>
                <a:ea typeface="Calibri" pitchFamily="34" charset="-122"/>
                <a:cs typeface="Calibri" pitchFamily="34" charset="-120"/>
              </a:rPr>
              <a:t>СРЗНАЧЕСЛИМН</a:t>
            </a:r>
            <a:endParaRPr lang="en-US" sz="1867" dirty="0"/>
          </a:p>
          <a:p>
            <a:pPr>
              <a:lnSpc>
                <a:spcPct val="115000"/>
              </a:lnSpc>
              <a:spcAft>
                <a:spcPts val="1333"/>
              </a:spcAft>
            </a:pPr>
            <a:r>
              <a:rPr lang="en-US" sz="1867" dirty="0">
                <a:solidFill>
                  <a:srgbClr val="2E7D32"/>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Средний чек по городу, средняя зарплата по отделу, средний срок поставки по контрагенту</a:t>
            </a:r>
            <a:endParaRPr lang="en-US" sz="1867" dirty="0"/>
          </a:p>
        </p:txBody>
      </p:sp>
      <p:sp>
        <p:nvSpPr>
          <p:cNvPr id="10" name="Shape 8"/>
          <p:cNvSpPr/>
          <p:nvPr/>
        </p:nvSpPr>
        <p:spPr>
          <a:xfrm>
            <a:off x="487680" y="6278880"/>
            <a:ext cx="1219200" cy="0"/>
          </a:xfrm>
          <a:prstGeom prst="line">
            <a:avLst/>
          </a:prstGeom>
          <a:noFill/>
          <a:ln w="31750">
            <a:solidFill>
              <a:srgbClr val="CC0000"/>
            </a:solidFill>
            <a:prstDash val="solid"/>
          </a:ln>
        </p:spPr>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26720" y="182880"/>
            <a:ext cx="670560" cy="670560"/>
          </a:xfrm>
          <a:prstGeom prst="rect">
            <a:avLst/>
          </a:prstGeom>
          <a:solidFill>
            <a:srgbClr val="2B3990"/>
          </a:solidFill>
          <a:ln/>
        </p:spPr>
      </p:sp>
      <p:sp>
        <p:nvSpPr>
          <p:cNvPr id="3" name="Text 1"/>
          <p:cNvSpPr/>
          <p:nvPr/>
        </p:nvSpPr>
        <p:spPr>
          <a:xfrm>
            <a:off x="10972800" y="121920"/>
            <a:ext cx="975360" cy="487680"/>
          </a:xfrm>
          <a:prstGeom prst="rect">
            <a:avLst/>
          </a:prstGeom>
          <a:noFill/>
          <a:ln/>
        </p:spPr>
        <p:txBody>
          <a:bodyPr wrap="square" rtlCol="0" anchor="ctr"/>
          <a:lstStyle/>
          <a:p>
            <a:pPr algn="r"/>
            <a:r>
              <a:rPr lang="en-US" sz="1600" dirty="0">
                <a:solidFill>
                  <a:srgbClr val="999999"/>
                </a:solidFill>
                <a:latin typeface="Calibri" pitchFamily="34" charset="0"/>
                <a:ea typeface="Calibri" pitchFamily="34" charset="-122"/>
                <a:cs typeface="Calibri" pitchFamily="34" charset="-120"/>
              </a:rPr>
              <a:t>17</a:t>
            </a:r>
            <a:endParaRPr lang="en-US" sz="1600" dirty="0"/>
          </a:p>
        </p:txBody>
      </p:sp>
      <p:sp>
        <p:nvSpPr>
          <p:cNvPr id="4" name="Text 2"/>
          <p:cNvSpPr/>
          <p:nvPr/>
        </p:nvSpPr>
        <p:spPr>
          <a:xfrm>
            <a:off x="609600" y="914400"/>
            <a:ext cx="10972800" cy="670560"/>
          </a:xfrm>
          <a:prstGeom prst="rect">
            <a:avLst/>
          </a:prstGeom>
          <a:noFill/>
          <a:ln/>
        </p:spPr>
        <p:txBody>
          <a:bodyPr wrap="square" lIns="0" tIns="0" rIns="0" bIns="0" rtlCol="0" anchor="ctr"/>
          <a:lstStyle/>
          <a:p>
            <a:pPr algn="ctr"/>
            <a:r>
              <a:rPr lang="en-US" sz="3200" b="1" dirty="0">
                <a:solidFill>
                  <a:srgbClr val="2B3990"/>
                </a:solidFill>
                <a:latin typeface="Calibri" pitchFamily="34" charset="0"/>
                <a:ea typeface="Calibri" pitchFamily="34" charset="-122"/>
                <a:cs typeface="Calibri" pitchFamily="34" charset="-120"/>
              </a:rPr>
              <a:t>Сравнение: СУММЕСЛИ, СЧЁТЕСЛИ, СРЗНАЧЕСЛИ</a:t>
            </a:r>
            <a:endParaRPr lang="en-US" sz="3200" dirty="0"/>
          </a:p>
        </p:txBody>
      </p:sp>
      <p:graphicFrame>
        <p:nvGraphicFramePr>
          <p:cNvPr id="18" name="Table 0"/>
          <p:cNvGraphicFramePr>
            <a:graphicFrameLocks noGrp="1"/>
          </p:cNvGraphicFramePr>
          <p:nvPr/>
        </p:nvGraphicFramePr>
        <p:xfrm>
          <a:off x="487680" y="1706880"/>
          <a:ext cx="11216640" cy="2316480"/>
        </p:xfrm>
        <a:graphic>
          <a:graphicData uri="http://schemas.openxmlformats.org/drawingml/2006/table">
            <a:tbl>
              <a:tblPr/>
              <a:tblGrid>
                <a:gridCol w="1950720">
                  <a:extLst>
                    <a:ext uri="{9D8B030D-6E8A-4147-A177-3AD203B41FA5}">
                      <a16:colId xmlns:a16="http://schemas.microsoft.com/office/drawing/2014/main" val="20000"/>
                    </a:ext>
                  </a:extLst>
                </a:gridCol>
                <a:gridCol w="2926080">
                  <a:extLst>
                    <a:ext uri="{9D8B030D-6E8A-4147-A177-3AD203B41FA5}">
                      <a16:colId xmlns:a16="http://schemas.microsoft.com/office/drawing/2014/main" val="20001"/>
                    </a:ext>
                  </a:extLst>
                </a:gridCol>
                <a:gridCol w="3169920">
                  <a:extLst>
                    <a:ext uri="{9D8B030D-6E8A-4147-A177-3AD203B41FA5}">
                      <a16:colId xmlns:a16="http://schemas.microsoft.com/office/drawing/2014/main" val="20002"/>
                    </a:ext>
                  </a:extLst>
                </a:gridCol>
                <a:gridCol w="3169920">
                  <a:extLst>
                    <a:ext uri="{9D8B030D-6E8A-4147-A177-3AD203B41FA5}">
                      <a16:colId xmlns:a16="http://schemas.microsoft.com/office/drawing/2014/main" val="20003"/>
                    </a:ext>
                  </a:extLst>
                </a:gridCol>
              </a:tblGrid>
              <a:tr h="487680">
                <a:tc>
                  <a:txBody>
                    <a:bodyPr/>
                    <a:lstStyle/>
                    <a:p>
                      <a:pPr marL="0" indent="0" algn="ctr">
                        <a:buNone/>
                      </a:pPr>
                      <a:r>
                        <a:rPr lang="en-US" sz="1600" b="1" dirty="0">
                          <a:solidFill>
                            <a:srgbClr val="FFFFFF"/>
                          </a:solidFill>
                          <a:latin typeface="Calibri" pitchFamily="34" charset="0"/>
                          <a:ea typeface="Calibri" pitchFamily="34" charset="-122"/>
                          <a:cs typeface="Calibri" pitchFamily="34" charset="-120"/>
                        </a:rPr>
                        <a:t>Функция</a:t>
                      </a:r>
                      <a:endParaRPr lang="en-US" sz="16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2B3990"/>
                    </a:solidFill>
                  </a:tcPr>
                </a:tc>
                <a:tc>
                  <a:txBody>
                    <a:bodyPr/>
                    <a:lstStyle/>
                    <a:p>
                      <a:pPr marL="0" indent="0" algn="ctr">
                        <a:buNone/>
                      </a:pPr>
                      <a:r>
                        <a:rPr lang="en-US" sz="1600" b="1" dirty="0">
                          <a:solidFill>
                            <a:srgbClr val="FFFFFF"/>
                          </a:solidFill>
                          <a:latin typeface="Calibri" pitchFamily="34" charset="0"/>
                          <a:ea typeface="Calibri" pitchFamily="34" charset="-122"/>
                          <a:cs typeface="Calibri" pitchFamily="34" charset="-120"/>
                        </a:rPr>
                        <a:t>Назначение</a:t>
                      </a:r>
                      <a:endParaRPr lang="en-US" sz="16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2B3990"/>
                    </a:solidFill>
                  </a:tcPr>
                </a:tc>
                <a:tc>
                  <a:txBody>
                    <a:bodyPr/>
                    <a:lstStyle/>
                    <a:p>
                      <a:pPr marL="0" indent="0" algn="ctr">
                        <a:buNone/>
                      </a:pPr>
                      <a:r>
                        <a:rPr lang="en-US" sz="1600" b="1" dirty="0">
                          <a:solidFill>
                            <a:srgbClr val="FFFFFF"/>
                          </a:solidFill>
                          <a:latin typeface="Calibri" pitchFamily="34" charset="0"/>
                          <a:ea typeface="Calibri" pitchFamily="34" charset="-122"/>
                          <a:cs typeface="Calibri" pitchFamily="34" charset="-120"/>
                        </a:rPr>
                        <a:t>Синтаксис</a:t>
                      </a:r>
                      <a:endParaRPr lang="en-US" sz="16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2B3990"/>
                    </a:solidFill>
                  </a:tcPr>
                </a:tc>
                <a:tc>
                  <a:txBody>
                    <a:bodyPr/>
                    <a:lstStyle/>
                    <a:p>
                      <a:pPr marL="0" indent="0" algn="ctr">
                        <a:buNone/>
                      </a:pPr>
                      <a:r>
                        <a:rPr lang="en-US" sz="1600" b="1" dirty="0">
                          <a:solidFill>
                            <a:srgbClr val="FFFFFF"/>
                          </a:solidFill>
                          <a:latin typeface="Calibri" pitchFamily="34" charset="0"/>
                          <a:ea typeface="Calibri" pitchFamily="34" charset="-122"/>
                          <a:cs typeface="Calibri" pitchFamily="34" charset="-120"/>
                        </a:rPr>
                        <a:t>Когда использовать</a:t>
                      </a:r>
                      <a:endParaRPr lang="en-US" sz="16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2B3990"/>
                    </a:solidFill>
                  </a:tcPr>
                </a:tc>
                <a:extLst>
                  <a:ext uri="{0D108BD9-81ED-4DB2-BD59-A6C34878D82A}">
                    <a16:rowId xmlns:a16="http://schemas.microsoft.com/office/drawing/2014/main" val="10000"/>
                  </a:ext>
                </a:extLst>
              </a:tr>
              <a:tr h="609600">
                <a:tc>
                  <a:txBody>
                    <a:bodyPr/>
                    <a:lstStyle/>
                    <a:p>
                      <a:pPr marL="0" indent="0">
                        <a:buNone/>
                      </a:pPr>
                      <a:r>
                        <a:rPr lang="en-US" sz="1500" b="1" dirty="0">
                          <a:solidFill>
                            <a:srgbClr val="2B3990"/>
                          </a:solidFill>
                          <a:latin typeface="Calibri" pitchFamily="34" charset="0"/>
                          <a:ea typeface="Calibri" pitchFamily="34" charset="-122"/>
                          <a:cs typeface="Calibri" pitchFamily="34" charset="-120"/>
                        </a:rPr>
                        <a:t>СУММЕСЛИ</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5F7FA"/>
                    </a:solidFill>
                  </a:tcPr>
                </a:tc>
                <a:tc>
                  <a:txBody>
                    <a:bodyPr/>
                    <a:lstStyle/>
                    <a:p>
                      <a:pPr marL="0" indent="0">
                        <a:buNone/>
                      </a:pPr>
                      <a:r>
                        <a:rPr lang="en-US" sz="1500" dirty="0">
                          <a:solidFill>
                            <a:srgbClr val="333333"/>
                          </a:solidFill>
                          <a:latin typeface="Calibri" pitchFamily="34" charset="0"/>
                          <a:ea typeface="Calibri" pitchFamily="34" charset="-122"/>
                          <a:cs typeface="Calibri" pitchFamily="34" charset="-120"/>
                        </a:rPr>
                        <a:t>Сумма по условию</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5F7FA"/>
                    </a:solidFill>
                  </a:tcPr>
                </a:tc>
                <a:tc>
                  <a:txBody>
                    <a:bodyPr/>
                    <a:lstStyle/>
                    <a:p>
                      <a:pPr marL="0" indent="0">
                        <a:buNone/>
                      </a:pPr>
                      <a:r>
                        <a:rPr lang="en-US" sz="1300" dirty="0">
                          <a:solidFill>
                            <a:srgbClr val="333333"/>
                          </a:solidFill>
                          <a:latin typeface="Consolas" pitchFamily="34" charset="0"/>
                          <a:ea typeface="Consolas" pitchFamily="34" charset="-122"/>
                          <a:cs typeface="Consolas" pitchFamily="34" charset="-120"/>
                        </a:rPr>
                        <a:t>=СУММЕСЛИ(A:A;"Да";C:C)</a:t>
                      </a:r>
                      <a:endParaRPr lang="en-US" sz="1300" dirty="0">
                        <a:latin typeface="Consolas" charset="0"/>
                        <a:ea typeface="Consolas" charset="0"/>
                        <a:cs typeface="Consolas"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5F7FA"/>
                    </a:solidFill>
                  </a:tcPr>
                </a:tc>
                <a:tc>
                  <a:txBody>
                    <a:bodyPr/>
                    <a:lstStyle/>
                    <a:p>
                      <a:pPr marL="0" indent="0">
                        <a:buNone/>
                      </a:pPr>
                      <a:r>
                        <a:rPr lang="en-US" sz="1500" dirty="0">
                          <a:solidFill>
                            <a:srgbClr val="333333"/>
                          </a:solidFill>
                          <a:latin typeface="Calibri" pitchFamily="34" charset="0"/>
                          <a:ea typeface="Calibri" pitchFamily="34" charset="-122"/>
                          <a:cs typeface="Calibri" pitchFamily="34" charset="-120"/>
                        </a:rPr>
                        <a:t>Итого продаж / расходов по категории</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5F7FA"/>
                    </a:solidFill>
                  </a:tcPr>
                </a:tc>
                <a:extLst>
                  <a:ext uri="{0D108BD9-81ED-4DB2-BD59-A6C34878D82A}">
                    <a16:rowId xmlns:a16="http://schemas.microsoft.com/office/drawing/2014/main" val="10001"/>
                  </a:ext>
                </a:extLst>
              </a:tr>
              <a:tr h="609600">
                <a:tc>
                  <a:txBody>
                    <a:bodyPr/>
                    <a:lstStyle/>
                    <a:p>
                      <a:pPr marL="0" indent="0">
                        <a:buNone/>
                      </a:pPr>
                      <a:r>
                        <a:rPr lang="en-US" sz="1500" b="1" dirty="0">
                          <a:solidFill>
                            <a:srgbClr val="2B3990"/>
                          </a:solidFill>
                          <a:latin typeface="Calibri" pitchFamily="34" charset="0"/>
                          <a:ea typeface="Calibri" pitchFamily="34" charset="-122"/>
                          <a:cs typeface="Calibri" pitchFamily="34" charset="-120"/>
                        </a:rPr>
                        <a:t>СЧЁТЕСЛИ</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tc>
                  <a:txBody>
                    <a:bodyPr/>
                    <a:lstStyle/>
                    <a:p>
                      <a:pPr marL="0" indent="0">
                        <a:buNone/>
                      </a:pPr>
                      <a:r>
                        <a:rPr lang="en-US" sz="1500" dirty="0">
                          <a:solidFill>
                            <a:srgbClr val="333333"/>
                          </a:solidFill>
                          <a:latin typeface="Calibri" pitchFamily="34" charset="0"/>
                          <a:ea typeface="Calibri" pitchFamily="34" charset="-122"/>
                          <a:cs typeface="Calibri" pitchFamily="34" charset="-120"/>
                        </a:rPr>
                        <a:t>Количество по условию</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tc>
                  <a:txBody>
                    <a:bodyPr/>
                    <a:lstStyle/>
                    <a:p>
                      <a:pPr marL="0" indent="0">
                        <a:buNone/>
                      </a:pPr>
                      <a:r>
                        <a:rPr lang="en-US" sz="1300" dirty="0">
                          <a:solidFill>
                            <a:srgbClr val="333333"/>
                          </a:solidFill>
                          <a:latin typeface="Consolas" pitchFamily="34" charset="0"/>
                          <a:ea typeface="Consolas" pitchFamily="34" charset="-122"/>
                          <a:cs typeface="Consolas" pitchFamily="34" charset="-120"/>
                        </a:rPr>
                        <a:t>=СЧЁТЕСЛИ(A:A;"Да")</a:t>
                      </a:r>
                      <a:endParaRPr lang="en-US" sz="1300" dirty="0">
                        <a:latin typeface="Consolas" charset="0"/>
                        <a:ea typeface="Consolas" charset="0"/>
                        <a:cs typeface="Consolas"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tc>
                  <a:txBody>
                    <a:bodyPr/>
                    <a:lstStyle/>
                    <a:p>
                      <a:pPr marL="0" indent="0">
                        <a:buNone/>
                      </a:pPr>
                      <a:r>
                        <a:rPr lang="en-US" sz="1500" dirty="0">
                          <a:solidFill>
                            <a:srgbClr val="333333"/>
                          </a:solidFill>
                          <a:latin typeface="Calibri" pitchFamily="34" charset="0"/>
                          <a:ea typeface="Calibri" pitchFamily="34" charset="-122"/>
                          <a:cs typeface="Calibri" pitchFamily="34" charset="-120"/>
                        </a:rPr>
                        <a:t>Число записей, удовлетворяющих критерию</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609600">
                <a:tc>
                  <a:txBody>
                    <a:bodyPr/>
                    <a:lstStyle/>
                    <a:p>
                      <a:pPr marL="0" indent="0">
                        <a:buNone/>
                      </a:pPr>
                      <a:r>
                        <a:rPr lang="en-US" sz="1500" b="1" dirty="0">
                          <a:solidFill>
                            <a:srgbClr val="2B3990"/>
                          </a:solidFill>
                          <a:latin typeface="Calibri" pitchFamily="34" charset="0"/>
                          <a:ea typeface="Calibri" pitchFamily="34" charset="-122"/>
                          <a:cs typeface="Calibri" pitchFamily="34" charset="-120"/>
                        </a:rPr>
                        <a:t>СРЗНАЧЕСЛИ</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5F7FA"/>
                    </a:solidFill>
                  </a:tcPr>
                </a:tc>
                <a:tc>
                  <a:txBody>
                    <a:bodyPr/>
                    <a:lstStyle/>
                    <a:p>
                      <a:pPr marL="0" indent="0">
                        <a:buNone/>
                      </a:pPr>
                      <a:r>
                        <a:rPr lang="en-US" sz="1500" dirty="0">
                          <a:solidFill>
                            <a:srgbClr val="333333"/>
                          </a:solidFill>
                          <a:latin typeface="Calibri" pitchFamily="34" charset="0"/>
                          <a:ea typeface="Calibri" pitchFamily="34" charset="-122"/>
                          <a:cs typeface="Calibri" pitchFamily="34" charset="-120"/>
                        </a:rPr>
                        <a:t>Среднее по условию</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5F7FA"/>
                    </a:solidFill>
                  </a:tcPr>
                </a:tc>
                <a:tc>
                  <a:txBody>
                    <a:bodyPr/>
                    <a:lstStyle/>
                    <a:p>
                      <a:pPr marL="0" indent="0">
                        <a:buNone/>
                      </a:pPr>
                      <a:r>
                        <a:rPr lang="en-US" sz="1300" dirty="0">
                          <a:solidFill>
                            <a:srgbClr val="333333"/>
                          </a:solidFill>
                          <a:latin typeface="Consolas" pitchFamily="34" charset="0"/>
                          <a:ea typeface="Consolas" pitchFamily="34" charset="-122"/>
                          <a:cs typeface="Consolas" pitchFamily="34" charset="-120"/>
                        </a:rPr>
                        <a:t>=СРЗНАЧЕСЛИ(A:A;"Да";C:C)</a:t>
                      </a:r>
                      <a:endParaRPr lang="en-US" sz="1300" dirty="0">
                        <a:latin typeface="Consolas" charset="0"/>
                        <a:ea typeface="Consolas" charset="0"/>
                        <a:cs typeface="Consolas"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5F7FA"/>
                    </a:solidFill>
                  </a:tcPr>
                </a:tc>
                <a:tc>
                  <a:txBody>
                    <a:bodyPr/>
                    <a:lstStyle/>
                    <a:p>
                      <a:pPr marL="0" indent="0">
                        <a:buNone/>
                      </a:pPr>
                      <a:r>
                        <a:rPr lang="en-US" sz="1500" dirty="0">
                          <a:solidFill>
                            <a:srgbClr val="333333"/>
                          </a:solidFill>
                          <a:latin typeface="Calibri" pitchFamily="34" charset="0"/>
                          <a:ea typeface="Calibri" pitchFamily="34" charset="-122"/>
                          <a:cs typeface="Calibri" pitchFamily="34" charset="-120"/>
                        </a:rPr>
                        <a:t>Средний чек, средняя зарплата по группе</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5F7FA"/>
                    </a:solidFill>
                  </a:tcPr>
                </a:tc>
                <a:extLst>
                  <a:ext uri="{0D108BD9-81ED-4DB2-BD59-A6C34878D82A}">
                    <a16:rowId xmlns:a16="http://schemas.microsoft.com/office/drawing/2014/main" val="10003"/>
                  </a:ext>
                </a:extLst>
              </a:tr>
            </a:tbl>
          </a:graphicData>
        </a:graphic>
      </p:graphicFrame>
      <p:sp>
        <p:nvSpPr>
          <p:cNvPr id="6" name="Shape 3"/>
          <p:cNvSpPr/>
          <p:nvPr/>
        </p:nvSpPr>
        <p:spPr>
          <a:xfrm>
            <a:off x="487680" y="6278880"/>
            <a:ext cx="1219200" cy="0"/>
          </a:xfrm>
          <a:prstGeom prst="line">
            <a:avLst/>
          </a:prstGeom>
          <a:noFill/>
          <a:ln w="31750">
            <a:solidFill>
              <a:srgbClr val="CC0000"/>
            </a:solidFill>
            <a:prstDash val="solid"/>
          </a:ln>
        </p:spPr>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26720" y="182880"/>
            <a:ext cx="670560" cy="670560"/>
          </a:xfrm>
          <a:prstGeom prst="rect">
            <a:avLst/>
          </a:prstGeom>
          <a:solidFill>
            <a:srgbClr val="2B3990"/>
          </a:solidFill>
          <a:ln/>
        </p:spPr>
      </p:sp>
      <p:sp>
        <p:nvSpPr>
          <p:cNvPr id="3" name="Text 1"/>
          <p:cNvSpPr/>
          <p:nvPr/>
        </p:nvSpPr>
        <p:spPr>
          <a:xfrm>
            <a:off x="10972800" y="121920"/>
            <a:ext cx="975360" cy="487680"/>
          </a:xfrm>
          <a:prstGeom prst="rect">
            <a:avLst/>
          </a:prstGeom>
          <a:noFill/>
          <a:ln/>
        </p:spPr>
        <p:txBody>
          <a:bodyPr wrap="square" rtlCol="0" anchor="ctr"/>
          <a:lstStyle/>
          <a:p>
            <a:pPr algn="r"/>
            <a:r>
              <a:rPr lang="en-US" sz="1600" dirty="0">
                <a:solidFill>
                  <a:srgbClr val="999999"/>
                </a:solidFill>
                <a:latin typeface="Calibri" pitchFamily="34" charset="0"/>
                <a:ea typeface="Calibri" pitchFamily="34" charset="-122"/>
                <a:cs typeface="Calibri" pitchFamily="34" charset="-120"/>
              </a:rPr>
              <a:t>18</a:t>
            </a:r>
            <a:endParaRPr lang="en-US" sz="1600" dirty="0"/>
          </a:p>
        </p:txBody>
      </p:sp>
      <p:sp>
        <p:nvSpPr>
          <p:cNvPr id="4" name="Text 2"/>
          <p:cNvSpPr/>
          <p:nvPr/>
        </p:nvSpPr>
        <p:spPr>
          <a:xfrm>
            <a:off x="609600" y="975360"/>
            <a:ext cx="10972800" cy="792480"/>
          </a:xfrm>
          <a:prstGeom prst="rect">
            <a:avLst/>
          </a:prstGeom>
          <a:noFill/>
          <a:ln/>
        </p:spPr>
        <p:txBody>
          <a:bodyPr wrap="square" lIns="0" tIns="0" rIns="0" bIns="0" rtlCol="0" anchor="ctr"/>
          <a:lstStyle/>
          <a:p>
            <a:pPr algn="ctr"/>
            <a:r>
              <a:rPr lang="en-US" sz="3733" b="1" dirty="0">
                <a:solidFill>
                  <a:srgbClr val="2B3990"/>
                </a:solidFill>
                <a:latin typeface="Calibri" pitchFamily="34" charset="0"/>
                <a:ea typeface="Calibri" pitchFamily="34" charset="-122"/>
                <a:cs typeface="Calibri" pitchFamily="34" charset="-120"/>
              </a:rPr>
              <a:t>МИН — Минимальное значение (MIN)</a:t>
            </a:r>
            <a:endParaRPr lang="en-US" sz="3733" dirty="0"/>
          </a:p>
        </p:txBody>
      </p:sp>
      <p:sp>
        <p:nvSpPr>
          <p:cNvPr id="5" name="Shape 3"/>
          <p:cNvSpPr/>
          <p:nvPr/>
        </p:nvSpPr>
        <p:spPr>
          <a:xfrm>
            <a:off x="609600" y="1889760"/>
            <a:ext cx="10972800" cy="670560"/>
          </a:xfrm>
          <a:prstGeom prst="rect">
            <a:avLst/>
          </a:prstGeom>
          <a:solidFill>
            <a:srgbClr val="2B3990"/>
          </a:solidFill>
          <a:ln/>
        </p:spPr>
      </p:sp>
      <p:sp>
        <p:nvSpPr>
          <p:cNvPr id="6" name="Text 4"/>
          <p:cNvSpPr/>
          <p:nvPr/>
        </p:nvSpPr>
        <p:spPr>
          <a:xfrm>
            <a:off x="853440" y="1889760"/>
            <a:ext cx="10485120" cy="670560"/>
          </a:xfrm>
          <a:prstGeom prst="rect">
            <a:avLst/>
          </a:prstGeom>
          <a:noFill/>
          <a:ln/>
        </p:spPr>
        <p:txBody>
          <a:bodyPr wrap="square" lIns="0" tIns="0" rIns="0" bIns="0" rtlCol="0" anchor="ctr"/>
          <a:lstStyle/>
          <a:p>
            <a:pPr algn="ctr"/>
            <a:r>
              <a:rPr lang="en-US" sz="2133" b="1" dirty="0">
                <a:solidFill>
                  <a:srgbClr val="FFFFFF"/>
                </a:solidFill>
                <a:latin typeface="Consolas" pitchFamily="34" charset="0"/>
                <a:ea typeface="Consolas" pitchFamily="34" charset="-122"/>
                <a:cs typeface="Consolas" pitchFamily="34" charset="-120"/>
              </a:rPr>
              <a:t>=МИН(число1; число2; ...)</a:t>
            </a:r>
            <a:endParaRPr lang="en-US" sz="2133" dirty="0"/>
          </a:p>
        </p:txBody>
      </p:sp>
      <p:sp>
        <p:nvSpPr>
          <p:cNvPr id="7" name="Shape 5"/>
          <p:cNvSpPr/>
          <p:nvPr/>
        </p:nvSpPr>
        <p:spPr>
          <a:xfrm>
            <a:off x="609600" y="2682240"/>
            <a:ext cx="10972800" cy="609600"/>
          </a:xfrm>
          <a:prstGeom prst="rect">
            <a:avLst/>
          </a:prstGeom>
          <a:solidFill>
            <a:srgbClr val="F0F0F0"/>
          </a:solidFill>
          <a:ln/>
        </p:spPr>
      </p:sp>
      <p:sp>
        <p:nvSpPr>
          <p:cNvPr id="8" name="Text 6"/>
          <p:cNvSpPr/>
          <p:nvPr/>
        </p:nvSpPr>
        <p:spPr>
          <a:xfrm>
            <a:off x="853440" y="2682240"/>
            <a:ext cx="10485120" cy="609600"/>
          </a:xfrm>
          <a:prstGeom prst="rect">
            <a:avLst/>
          </a:prstGeom>
          <a:noFill/>
          <a:ln/>
        </p:spPr>
        <p:txBody>
          <a:bodyPr wrap="square" lIns="0" tIns="0" rIns="0" bIns="0" rtlCol="0" anchor="ctr"/>
          <a:lstStyle/>
          <a:p>
            <a:r>
              <a:rPr lang="en-US" sz="1733" dirty="0">
                <a:solidFill>
                  <a:srgbClr val="333333"/>
                </a:solidFill>
                <a:latin typeface="Calibri" pitchFamily="34" charset="0"/>
                <a:ea typeface="Calibri" pitchFamily="34" charset="-122"/>
                <a:cs typeface="Calibri" pitchFamily="34" charset="-120"/>
              </a:rPr>
              <a:t>Пример:  =МИН(B2:B100)    ← находит наименьшее значение в диапазоне</a:t>
            </a:r>
            <a:endParaRPr lang="en-US" sz="1733" dirty="0"/>
          </a:p>
        </p:txBody>
      </p:sp>
      <p:sp>
        <p:nvSpPr>
          <p:cNvPr id="9" name="Text 7"/>
          <p:cNvSpPr/>
          <p:nvPr/>
        </p:nvSpPr>
        <p:spPr>
          <a:xfrm>
            <a:off x="731520" y="3474720"/>
            <a:ext cx="10728960" cy="2682240"/>
          </a:xfrm>
          <a:prstGeom prst="rect">
            <a:avLst/>
          </a:prstGeom>
          <a:noFill/>
          <a:ln/>
        </p:spPr>
        <p:txBody>
          <a:bodyPr wrap="square" rtlCol="0" anchor="t"/>
          <a:lstStyle/>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Возвращает </a:t>
            </a:r>
            <a:r>
              <a:rPr lang="en-US" sz="1867" b="1" dirty="0">
                <a:solidFill>
                  <a:srgbClr val="333333"/>
                </a:solidFill>
                <a:latin typeface="Calibri" pitchFamily="34" charset="0"/>
                <a:ea typeface="Calibri" pitchFamily="34" charset="-122"/>
                <a:cs typeface="Calibri" pitchFamily="34" charset="-120"/>
              </a:rPr>
              <a:t>наименьшее</a:t>
            </a:r>
            <a:r>
              <a:rPr lang="en-US" sz="1867" dirty="0">
                <a:solidFill>
                  <a:srgbClr val="333333"/>
                </a:solidFill>
                <a:latin typeface="Calibri" pitchFamily="34" charset="0"/>
                <a:ea typeface="Calibri" pitchFamily="34" charset="-122"/>
                <a:cs typeface="Calibri" pitchFamily="34" charset="-120"/>
              </a:rPr>
              <a:t> числовое значение из аргументов или диапазона</a:t>
            </a:r>
            <a:endParaRPr lang="en-US" sz="1867" dirty="0"/>
          </a:p>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Игнорирует текст, логические значения и пустые ячейки в </a:t>
            </a:r>
            <a:r>
              <a:rPr lang="en-US" sz="1867" b="1" dirty="0">
                <a:solidFill>
                  <a:srgbClr val="333333"/>
                </a:solidFill>
                <a:latin typeface="Calibri" pitchFamily="34" charset="0"/>
                <a:ea typeface="Calibri" pitchFamily="34" charset="-122"/>
                <a:cs typeface="Calibri" pitchFamily="34" charset="-120"/>
              </a:rPr>
              <a:t>диапазонах</a:t>
            </a:r>
            <a:endParaRPr lang="en-US" sz="1867" dirty="0"/>
          </a:p>
          <a:p>
            <a:pPr>
              <a:lnSpc>
                <a:spcPct val="115000"/>
              </a:lnSpc>
              <a:spcAft>
                <a:spcPts val="1333"/>
              </a:spcAft>
            </a:pPr>
            <a:r>
              <a:rPr lang="en-US" sz="1867" dirty="0">
                <a:solidFill>
                  <a:srgbClr val="F9A825"/>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Если все ячейки пустые или текстовые — возвращает </a:t>
            </a:r>
            <a:r>
              <a:rPr lang="en-US" sz="1867" b="1" dirty="0">
                <a:solidFill>
                  <a:srgbClr val="333333"/>
                </a:solidFill>
                <a:latin typeface="Calibri" pitchFamily="34" charset="0"/>
                <a:ea typeface="Calibri" pitchFamily="34" charset="-122"/>
                <a:cs typeface="Calibri" pitchFamily="34" charset="-120"/>
              </a:rPr>
              <a:t>0</a:t>
            </a:r>
            <a:r>
              <a:rPr lang="en-US" sz="1867" dirty="0">
                <a:solidFill>
                  <a:srgbClr val="333333"/>
                </a:solidFill>
                <a:latin typeface="Calibri" pitchFamily="34" charset="0"/>
                <a:ea typeface="Calibri" pitchFamily="34" charset="-122"/>
                <a:cs typeface="Calibri" pitchFamily="34" charset="-120"/>
              </a:rPr>
              <a:t>, а не ошибку</a:t>
            </a:r>
            <a:endParaRPr lang="en-US" sz="1867" dirty="0"/>
          </a:p>
          <a:p>
            <a:pPr>
              <a:lnSpc>
                <a:spcPct val="115000"/>
              </a:lnSpc>
              <a:spcAft>
                <a:spcPts val="1333"/>
              </a:spcAft>
            </a:pPr>
            <a:r>
              <a:rPr lang="en-US" sz="1867" dirty="0">
                <a:solidFill>
                  <a:srgbClr val="2E7D32"/>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Минимальная цена, самая ранняя дата, наименьший остаток на складе</a:t>
            </a:r>
            <a:endParaRPr lang="en-US" sz="1867"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26720" y="182880"/>
            <a:ext cx="670560" cy="670560"/>
          </a:xfrm>
          <a:prstGeom prst="rect">
            <a:avLst/>
          </a:prstGeom>
          <a:solidFill>
            <a:srgbClr val="2B3990"/>
          </a:solidFill>
          <a:ln/>
        </p:spPr>
      </p:sp>
      <p:sp>
        <p:nvSpPr>
          <p:cNvPr id="3" name="Text 1"/>
          <p:cNvSpPr/>
          <p:nvPr/>
        </p:nvSpPr>
        <p:spPr>
          <a:xfrm>
            <a:off x="10972800" y="121920"/>
            <a:ext cx="975360" cy="487680"/>
          </a:xfrm>
          <a:prstGeom prst="rect">
            <a:avLst/>
          </a:prstGeom>
          <a:noFill/>
          <a:ln/>
        </p:spPr>
        <p:txBody>
          <a:bodyPr wrap="square" rtlCol="0" anchor="ctr"/>
          <a:lstStyle/>
          <a:p>
            <a:pPr algn="r"/>
            <a:r>
              <a:rPr lang="en-US" sz="1600" dirty="0">
                <a:solidFill>
                  <a:srgbClr val="999999"/>
                </a:solidFill>
                <a:latin typeface="Calibri" pitchFamily="34" charset="0"/>
                <a:ea typeface="Calibri" pitchFamily="34" charset="-122"/>
                <a:cs typeface="Calibri" pitchFamily="34" charset="-120"/>
              </a:rPr>
              <a:t>19</a:t>
            </a:r>
            <a:endParaRPr lang="en-US" sz="1600" dirty="0"/>
          </a:p>
        </p:txBody>
      </p:sp>
      <p:sp>
        <p:nvSpPr>
          <p:cNvPr id="4" name="Text 2"/>
          <p:cNvSpPr/>
          <p:nvPr/>
        </p:nvSpPr>
        <p:spPr>
          <a:xfrm>
            <a:off x="609600" y="975360"/>
            <a:ext cx="10972800" cy="792480"/>
          </a:xfrm>
          <a:prstGeom prst="rect">
            <a:avLst/>
          </a:prstGeom>
          <a:noFill/>
          <a:ln/>
        </p:spPr>
        <p:txBody>
          <a:bodyPr wrap="square" lIns="0" tIns="0" rIns="0" bIns="0" rtlCol="0" anchor="ctr"/>
          <a:lstStyle/>
          <a:p>
            <a:pPr algn="ctr"/>
            <a:r>
              <a:rPr lang="en-US" sz="3733" b="1" dirty="0">
                <a:solidFill>
                  <a:srgbClr val="2B3990"/>
                </a:solidFill>
                <a:latin typeface="Calibri" pitchFamily="34" charset="0"/>
                <a:ea typeface="Calibri" pitchFamily="34" charset="-122"/>
                <a:cs typeface="Calibri" pitchFamily="34" charset="-120"/>
              </a:rPr>
              <a:t>МАКС — Максимальное значение (MAX)</a:t>
            </a:r>
            <a:endParaRPr lang="en-US" sz="3733" dirty="0"/>
          </a:p>
        </p:txBody>
      </p:sp>
      <p:sp>
        <p:nvSpPr>
          <p:cNvPr id="5" name="Shape 3"/>
          <p:cNvSpPr/>
          <p:nvPr/>
        </p:nvSpPr>
        <p:spPr>
          <a:xfrm>
            <a:off x="609600" y="1889760"/>
            <a:ext cx="10972800" cy="670560"/>
          </a:xfrm>
          <a:prstGeom prst="rect">
            <a:avLst/>
          </a:prstGeom>
          <a:solidFill>
            <a:srgbClr val="2B3990"/>
          </a:solidFill>
          <a:ln/>
        </p:spPr>
      </p:sp>
      <p:sp>
        <p:nvSpPr>
          <p:cNvPr id="6" name="Text 4"/>
          <p:cNvSpPr/>
          <p:nvPr/>
        </p:nvSpPr>
        <p:spPr>
          <a:xfrm>
            <a:off x="853440" y="1889760"/>
            <a:ext cx="10485120" cy="670560"/>
          </a:xfrm>
          <a:prstGeom prst="rect">
            <a:avLst/>
          </a:prstGeom>
          <a:noFill/>
          <a:ln/>
        </p:spPr>
        <p:txBody>
          <a:bodyPr wrap="square" lIns="0" tIns="0" rIns="0" bIns="0" rtlCol="0" anchor="ctr"/>
          <a:lstStyle/>
          <a:p>
            <a:pPr algn="ctr"/>
            <a:r>
              <a:rPr lang="en-US" sz="2133" b="1" dirty="0">
                <a:solidFill>
                  <a:srgbClr val="FFFFFF"/>
                </a:solidFill>
                <a:latin typeface="Consolas" pitchFamily="34" charset="0"/>
                <a:ea typeface="Consolas" pitchFamily="34" charset="-122"/>
                <a:cs typeface="Consolas" pitchFamily="34" charset="-120"/>
              </a:rPr>
              <a:t>=МАКС(число1; число2; ...)</a:t>
            </a:r>
            <a:endParaRPr lang="en-US" sz="2133" dirty="0"/>
          </a:p>
        </p:txBody>
      </p:sp>
      <p:sp>
        <p:nvSpPr>
          <p:cNvPr id="7" name="Shape 5"/>
          <p:cNvSpPr/>
          <p:nvPr/>
        </p:nvSpPr>
        <p:spPr>
          <a:xfrm>
            <a:off x="609600" y="2682240"/>
            <a:ext cx="10972800" cy="609600"/>
          </a:xfrm>
          <a:prstGeom prst="rect">
            <a:avLst/>
          </a:prstGeom>
          <a:solidFill>
            <a:srgbClr val="F0F0F0"/>
          </a:solidFill>
          <a:ln/>
        </p:spPr>
      </p:sp>
      <p:sp>
        <p:nvSpPr>
          <p:cNvPr id="8" name="Text 6"/>
          <p:cNvSpPr/>
          <p:nvPr/>
        </p:nvSpPr>
        <p:spPr>
          <a:xfrm>
            <a:off x="853440" y="2682240"/>
            <a:ext cx="10485120" cy="609600"/>
          </a:xfrm>
          <a:prstGeom prst="rect">
            <a:avLst/>
          </a:prstGeom>
          <a:noFill/>
          <a:ln/>
        </p:spPr>
        <p:txBody>
          <a:bodyPr wrap="square" lIns="0" tIns="0" rIns="0" bIns="0" rtlCol="0" anchor="ctr"/>
          <a:lstStyle/>
          <a:p>
            <a:r>
              <a:rPr lang="en-US" sz="1733" dirty="0">
                <a:solidFill>
                  <a:srgbClr val="333333"/>
                </a:solidFill>
                <a:latin typeface="Calibri" pitchFamily="34" charset="0"/>
                <a:ea typeface="Calibri" pitchFamily="34" charset="-122"/>
                <a:cs typeface="Calibri" pitchFamily="34" charset="-120"/>
              </a:rPr>
              <a:t>Пример:  =МАКС(B2:B100)    ← находит наибольшее значение в диапазоне</a:t>
            </a:r>
            <a:endParaRPr lang="en-US" sz="1733" dirty="0"/>
          </a:p>
        </p:txBody>
      </p:sp>
      <p:sp>
        <p:nvSpPr>
          <p:cNvPr id="9" name="Text 7"/>
          <p:cNvSpPr/>
          <p:nvPr/>
        </p:nvSpPr>
        <p:spPr>
          <a:xfrm>
            <a:off x="731520" y="3474720"/>
            <a:ext cx="10728960" cy="2682240"/>
          </a:xfrm>
          <a:prstGeom prst="rect">
            <a:avLst/>
          </a:prstGeom>
          <a:noFill/>
          <a:ln/>
        </p:spPr>
        <p:txBody>
          <a:bodyPr wrap="square" rtlCol="0" anchor="t"/>
          <a:lstStyle/>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Возвращает </a:t>
            </a:r>
            <a:r>
              <a:rPr lang="en-US" sz="1867" b="1" dirty="0">
                <a:solidFill>
                  <a:srgbClr val="333333"/>
                </a:solidFill>
                <a:latin typeface="Calibri" pitchFamily="34" charset="0"/>
                <a:ea typeface="Calibri" pitchFamily="34" charset="-122"/>
                <a:cs typeface="Calibri" pitchFamily="34" charset="-120"/>
              </a:rPr>
              <a:t>наибольшее</a:t>
            </a:r>
            <a:r>
              <a:rPr lang="en-US" sz="1867" dirty="0">
                <a:solidFill>
                  <a:srgbClr val="333333"/>
                </a:solidFill>
                <a:latin typeface="Calibri" pitchFamily="34" charset="0"/>
                <a:ea typeface="Calibri" pitchFamily="34" charset="-122"/>
                <a:cs typeface="Calibri" pitchFamily="34" charset="-120"/>
              </a:rPr>
              <a:t> числовое значение из аргументов или диапазона</a:t>
            </a:r>
            <a:endParaRPr lang="en-US" sz="1867" dirty="0"/>
          </a:p>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Игнорирует текст, логические значения и пустые ячейки</a:t>
            </a:r>
            <a:endParaRPr lang="en-US" sz="1867" dirty="0"/>
          </a:p>
          <a:p>
            <a:pPr>
              <a:lnSpc>
                <a:spcPct val="115000"/>
              </a:lnSpc>
              <a:spcAft>
                <a:spcPts val="1333"/>
              </a:spcAft>
            </a:pPr>
            <a:r>
              <a:rPr lang="en-US" sz="1867" dirty="0">
                <a:solidFill>
                  <a:srgbClr val="F9A825"/>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Для поиска максимума по условию используйте </a:t>
            </a:r>
            <a:r>
              <a:rPr lang="en-US" sz="1867" b="1" dirty="0">
                <a:solidFill>
                  <a:srgbClr val="333333"/>
                </a:solidFill>
                <a:latin typeface="Calibri" pitchFamily="34" charset="0"/>
                <a:ea typeface="Calibri" pitchFamily="34" charset="-122"/>
                <a:cs typeface="Calibri" pitchFamily="34" charset="-120"/>
              </a:rPr>
              <a:t>МАКСЕСЛИ</a:t>
            </a:r>
            <a:r>
              <a:rPr lang="en-US" sz="1867" dirty="0">
                <a:solidFill>
                  <a:srgbClr val="333333"/>
                </a:solidFill>
                <a:latin typeface="Calibri" pitchFamily="34" charset="0"/>
                <a:ea typeface="Calibri" pitchFamily="34" charset="-122"/>
                <a:cs typeface="Calibri" pitchFamily="34" charset="-120"/>
              </a:rPr>
              <a:t> (Эксель 2019+) или формулу массива</a:t>
            </a:r>
            <a:endParaRPr lang="en-US" sz="1867" dirty="0"/>
          </a:p>
          <a:p>
            <a:pPr>
              <a:lnSpc>
                <a:spcPct val="115000"/>
              </a:lnSpc>
              <a:spcAft>
                <a:spcPts val="1333"/>
              </a:spcAft>
            </a:pPr>
            <a:r>
              <a:rPr lang="en-US" sz="1867" dirty="0">
                <a:solidFill>
                  <a:srgbClr val="2E7D32"/>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Максимальная сумма сделки, пиковая нагрузка, последняя дата отгрузки</a:t>
            </a:r>
            <a:endParaRPr lang="en-US" sz="1867" dirty="0"/>
          </a:p>
        </p:txBody>
      </p:sp>
      <p:sp>
        <p:nvSpPr>
          <p:cNvPr id="10" name="Shape 8"/>
          <p:cNvSpPr/>
          <p:nvPr/>
        </p:nvSpPr>
        <p:spPr>
          <a:xfrm>
            <a:off x="487680" y="6278880"/>
            <a:ext cx="1219200" cy="0"/>
          </a:xfrm>
          <a:prstGeom prst="line">
            <a:avLst/>
          </a:prstGeom>
          <a:noFill/>
          <a:ln w="31750">
            <a:solidFill>
              <a:srgbClr val="CC0000"/>
            </a:solidFill>
            <a:prstDash val="solid"/>
          </a:ln>
        </p:spPr>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F57AE6C-115E-4427-9442-B2C3BFCC658B}"/>
              </a:ext>
            </a:extLst>
          </p:cNvPr>
          <p:cNvSpPr>
            <a:spLocks noGrp="1"/>
          </p:cNvSpPr>
          <p:nvPr>
            <p:ph type="title"/>
          </p:nvPr>
        </p:nvSpPr>
        <p:spPr/>
        <p:txBody>
          <a:bodyPr/>
          <a:lstStyle/>
          <a:p>
            <a:r>
              <a:rPr lang="ru-RU" dirty="0"/>
              <a:t>Борисов Алексей</a:t>
            </a:r>
          </a:p>
        </p:txBody>
      </p:sp>
      <p:sp>
        <p:nvSpPr>
          <p:cNvPr id="3" name="Объект 2">
            <a:extLst>
              <a:ext uri="{FF2B5EF4-FFF2-40B4-BE49-F238E27FC236}">
                <a16:creationId xmlns:a16="http://schemas.microsoft.com/office/drawing/2014/main" id="{4620AE2C-E3C7-44CB-9A0E-75EA095CB851}"/>
              </a:ext>
            </a:extLst>
          </p:cNvPr>
          <p:cNvSpPr>
            <a:spLocks noGrp="1"/>
          </p:cNvSpPr>
          <p:nvPr>
            <p:ph sz="half" idx="1"/>
          </p:nvPr>
        </p:nvSpPr>
        <p:spPr>
          <a:xfrm>
            <a:off x="1314844" y="1825624"/>
            <a:ext cx="5181600" cy="4351338"/>
          </a:xfrm>
        </p:spPr>
        <p:txBody>
          <a:bodyPr>
            <a:normAutofit/>
          </a:bodyPr>
          <a:lstStyle/>
          <a:p>
            <a:pPr marL="457200" lvl="1" indent="0">
              <a:spcAft>
                <a:spcPts val="3600"/>
              </a:spcAft>
              <a:buNone/>
            </a:pPr>
            <a:r>
              <a:rPr lang="en-US" sz="4800" dirty="0">
                <a:hlinkClick r:id="rId2"/>
              </a:rPr>
              <a:t>a@aborisov.me</a:t>
            </a:r>
            <a:endParaRPr lang="en-US" sz="4800" dirty="0"/>
          </a:p>
          <a:p>
            <a:pPr marL="457200" lvl="1" indent="0">
              <a:spcAft>
                <a:spcPts val="3600"/>
              </a:spcAft>
              <a:buNone/>
            </a:pPr>
            <a:r>
              <a:rPr lang="en-US" sz="4800" dirty="0" err="1"/>
              <a:t>borisov_alexey_v</a:t>
            </a:r>
            <a:endParaRPr lang="ru-RU" sz="4800" dirty="0"/>
          </a:p>
        </p:txBody>
      </p:sp>
      <p:pic>
        <p:nvPicPr>
          <p:cNvPr id="23556" name="Picture 4">
            <a:extLst>
              <a:ext uri="{FF2B5EF4-FFF2-40B4-BE49-F238E27FC236}">
                <a16:creationId xmlns:a16="http://schemas.microsoft.com/office/drawing/2014/main" id="{447C2930-CDD9-4A0E-85CD-BA338C53DE0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79738" y="1884844"/>
            <a:ext cx="864792" cy="900000"/>
          </a:xfrm>
          <a:prstGeom prst="rect">
            <a:avLst/>
          </a:prstGeom>
          <a:noFill/>
          <a:extLst>
            <a:ext uri="{909E8E84-426E-40DD-AFC4-6F175D3DCCD1}">
              <a14:hiddenFill xmlns:a14="http://schemas.microsoft.com/office/drawing/2010/main">
                <a:solidFill>
                  <a:srgbClr val="FFFFFF"/>
                </a:solidFill>
              </a14:hiddenFill>
            </a:ext>
          </a:extLst>
        </p:spPr>
      </p:pic>
      <p:pic>
        <p:nvPicPr>
          <p:cNvPr id="23560" name="Picture 8">
            <a:extLst>
              <a:ext uri="{FF2B5EF4-FFF2-40B4-BE49-F238E27FC236}">
                <a16:creationId xmlns:a16="http://schemas.microsoft.com/office/drawing/2014/main" id="{E9F4950F-5BCC-474A-B194-9C54069D68C7}"/>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47470" y="2979000"/>
            <a:ext cx="1129327" cy="9000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6">
            <a:extLst>
              <a:ext uri="{FF2B5EF4-FFF2-40B4-BE49-F238E27FC236}">
                <a16:creationId xmlns:a16="http://schemas.microsoft.com/office/drawing/2014/main" id="{204F2D10-A097-4945-9100-9CD4FD654F67}"/>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0732885" y="230188"/>
            <a:ext cx="1241830" cy="620915"/>
          </a:xfrm>
          <a:prstGeom prst="rect">
            <a:avLst/>
          </a:prstGeom>
          <a:noFill/>
          <a:extLst>
            <a:ext uri="{909E8E84-426E-40DD-AFC4-6F175D3DCCD1}">
              <a14:hiddenFill xmlns:a14="http://schemas.microsoft.com/office/drawing/2010/main">
                <a:solidFill>
                  <a:srgbClr val="FFFFFF"/>
                </a:solidFill>
              </a14:hiddenFill>
            </a:ext>
          </a:extLst>
        </p:spPr>
      </p:pic>
      <p:pic>
        <p:nvPicPr>
          <p:cNvPr id="9" name="Объект 8">
            <a:extLst>
              <a:ext uri="{FF2B5EF4-FFF2-40B4-BE49-F238E27FC236}">
                <a16:creationId xmlns:a16="http://schemas.microsoft.com/office/drawing/2014/main" id="{31F55D32-1350-4D79-B987-CB94F69A89D4}"/>
              </a:ext>
            </a:extLst>
          </p:cNvPr>
          <p:cNvPicPr>
            <a:picLocks noGrp="1" noChangeAspect="1"/>
          </p:cNvPicPr>
          <p:nvPr>
            <p:ph sz="half" idx="2"/>
          </p:nvPr>
        </p:nvPicPr>
        <p:blipFill>
          <a:blip r:embed="rId6">
            <a:extLst>
              <a:ext uri="{BEBA8EAE-BF5A-486C-A8C5-ECC9F3942E4B}">
                <a14:imgProps xmlns:a14="http://schemas.microsoft.com/office/drawing/2010/main">
                  <a14:imgLayer r:embed="rId7">
                    <a14:imgEffect>
                      <a14:backgroundRemoval t="10000" b="90000" l="10000" r="90000"/>
                    </a14:imgEffect>
                  </a14:imgLayer>
                </a14:imgProps>
              </a:ext>
            </a:extLst>
          </a:blip>
          <a:stretch>
            <a:fillRect/>
          </a:stretch>
        </p:blipFill>
        <p:spPr>
          <a:xfrm>
            <a:off x="6215574" y="-887318"/>
            <a:ext cx="5094852" cy="9777224"/>
          </a:xfrm>
          <a:prstGeom prst="rect">
            <a:avLst/>
          </a:prstGeom>
        </p:spPr>
      </p:pic>
    </p:spTree>
    <p:extLst>
      <p:ext uri="{BB962C8B-B14F-4D97-AF65-F5344CB8AC3E}">
        <p14:creationId xmlns:p14="http://schemas.microsoft.com/office/powerpoint/2010/main" val="34429032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26720" y="182880"/>
            <a:ext cx="670560" cy="670560"/>
          </a:xfrm>
          <a:prstGeom prst="rect">
            <a:avLst/>
          </a:prstGeom>
          <a:solidFill>
            <a:srgbClr val="2B3990"/>
          </a:solidFill>
          <a:ln/>
        </p:spPr>
      </p:sp>
      <p:sp>
        <p:nvSpPr>
          <p:cNvPr id="3" name="Text 1"/>
          <p:cNvSpPr/>
          <p:nvPr/>
        </p:nvSpPr>
        <p:spPr>
          <a:xfrm>
            <a:off x="10972800" y="121920"/>
            <a:ext cx="975360" cy="487680"/>
          </a:xfrm>
          <a:prstGeom prst="rect">
            <a:avLst/>
          </a:prstGeom>
          <a:noFill/>
          <a:ln/>
        </p:spPr>
        <p:txBody>
          <a:bodyPr wrap="square" rtlCol="0" anchor="ctr"/>
          <a:lstStyle/>
          <a:p>
            <a:pPr algn="r"/>
            <a:r>
              <a:rPr lang="en-US" sz="1600" dirty="0">
                <a:solidFill>
                  <a:srgbClr val="999999"/>
                </a:solidFill>
                <a:latin typeface="Calibri" pitchFamily="34" charset="0"/>
                <a:ea typeface="Calibri" pitchFamily="34" charset="-122"/>
                <a:cs typeface="Calibri" pitchFamily="34" charset="-120"/>
              </a:rPr>
              <a:t>20</a:t>
            </a:r>
            <a:endParaRPr lang="en-US" sz="1600" dirty="0"/>
          </a:p>
        </p:txBody>
      </p:sp>
      <p:sp>
        <p:nvSpPr>
          <p:cNvPr id="4" name="Text 2"/>
          <p:cNvSpPr/>
          <p:nvPr/>
        </p:nvSpPr>
        <p:spPr>
          <a:xfrm>
            <a:off x="609600" y="975360"/>
            <a:ext cx="10972800" cy="792480"/>
          </a:xfrm>
          <a:prstGeom prst="rect">
            <a:avLst/>
          </a:prstGeom>
          <a:noFill/>
          <a:ln/>
        </p:spPr>
        <p:txBody>
          <a:bodyPr wrap="square" lIns="0" tIns="0" rIns="0" bIns="0" rtlCol="0" anchor="ctr"/>
          <a:lstStyle/>
          <a:p>
            <a:pPr algn="ctr"/>
            <a:r>
              <a:rPr lang="en-US" sz="3333" b="1" dirty="0">
                <a:solidFill>
                  <a:srgbClr val="2B3990"/>
                </a:solidFill>
                <a:latin typeface="Calibri" pitchFamily="34" charset="0"/>
                <a:ea typeface="Calibri" pitchFamily="34" charset="-122"/>
                <a:cs typeface="Calibri" pitchFamily="34" charset="-120"/>
              </a:rPr>
              <a:t>СРЗНАЧ — Среднее арифметическое (AVERAGE)</a:t>
            </a:r>
            <a:endParaRPr lang="en-US" sz="3333" dirty="0"/>
          </a:p>
        </p:txBody>
      </p:sp>
      <p:sp>
        <p:nvSpPr>
          <p:cNvPr id="5" name="Shape 3"/>
          <p:cNvSpPr/>
          <p:nvPr/>
        </p:nvSpPr>
        <p:spPr>
          <a:xfrm>
            <a:off x="609600" y="1889760"/>
            <a:ext cx="10972800" cy="670560"/>
          </a:xfrm>
          <a:prstGeom prst="rect">
            <a:avLst/>
          </a:prstGeom>
          <a:solidFill>
            <a:srgbClr val="2B3990"/>
          </a:solidFill>
          <a:ln/>
        </p:spPr>
      </p:sp>
      <p:sp>
        <p:nvSpPr>
          <p:cNvPr id="6" name="Text 4"/>
          <p:cNvSpPr/>
          <p:nvPr/>
        </p:nvSpPr>
        <p:spPr>
          <a:xfrm>
            <a:off x="853440" y="1889760"/>
            <a:ext cx="10485120" cy="670560"/>
          </a:xfrm>
          <a:prstGeom prst="rect">
            <a:avLst/>
          </a:prstGeom>
          <a:noFill/>
          <a:ln/>
        </p:spPr>
        <p:txBody>
          <a:bodyPr wrap="square" lIns="0" tIns="0" rIns="0" bIns="0" rtlCol="0" anchor="ctr"/>
          <a:lstStyle/>
          <a:p>
            <a:pPr algn="ctr"/>
            <a:r>
              <a:rPr lang="en-US" sz="2133" b="1" dirty="0">
                <a:solidFill>
                  <a:srgbClr val="FFFFFF"/>
                </a:solidFill>
                <a:latin typeface="Consolas" pitchFamily="34" charset="0"/>
                <a:ea typeface="Consolas" pitchFamily="34" charset="-122"/>
                <a:cs typeface="Consolas" pitchFamily="34" charset="-120"/>
              </a:rPr>
              <a:t>=СРЗНАЧ(число1; число2; ...)</a:t>
            </a:r>
            <a:endParaRPr lang="en-US" sz="2133" dirty="0"/>
          </a:p>
        </p:txBody>
      </p:sp>
      <p:sp>
        <p:nvSpPr>
          <p:cNvPr id="7" name="Shape 5"/>
          <p:cNvSpPr/>
          <p:nvPr/>
        </p:nvSpPr>
        <p:spPr>
          <a:xfrm>
            <a:off x="609600" y="2682240"/>
            <a:ext cx="10972800" cy="609600"/>
          </a:xfrm>
          <a:prstGeom prst="rect">
            <a:avLst/>
          </a:prstGeom>
          <a:solidFill>
            <a:srgbClr val="F0F0F0"/>
          </a:solidFill>
          <a:ln/>
        </p:spPr>
      </p:sp>
      <p:sp>
        <p:nvSpPr>
          <p:cNvPr id="8" name="Text 6"/>
          <p:cNvSpPr/>
          <p:nvPr/>
        </p:nvSpPr>
        <p:spPr>
          <a:xfrm>
            <a:off x="853440" y="2682240"/>
            <a:ext cx="10485120" cy="609600"/>
          </a:xfrm>
          <a:prstGeom prst="rect">
            <a:avLst/>
          </a:prstGeom>
          <a:noFill/>
          <a:ln/>
        </p:spPr>
        <p:txBody>
          <a:bodyPr wrap="square" lIns="0" tIns="0" rIns="0" bIns="0" rtlCol="0" anchor="ctr"/>
          <a:lstStyle/>
          <a:p>
            <a:r>
              <a:rPr lang="en-US" sz="1733" dirty="0">
                <a:solidFill>
                  <a:srgbClr val="333333"/>
                </a:solidFill>
                <a:latin typeface="Calibri" pitchFamily="34" charset="0"/>
                <a:ea typeface="Calibri" pitchFamily="34" charset="-122"/>
                <a:cs typeface="Calibri" pitchFamily="34" charset="-120"/>
              </a:rPr>
              <a:t>Пример:  =СРЗНАЧ(C2:C50)    ← среднее арифметическое значений в диапазоне</a:t>
            </a:r>
            <a:endParaRPr lang="en-US" sz="1733" dirty="0"/>
          </a:p>
        </p:txBody>
      </p:sp>
      <p:sp>
        <p:nvSpPr>
          <p:cNvPr id="9" name="Text 7"/>
          <p:cNvSpPr/>
          <p:nvPr/>
        </p:nvSpPr>
        <p:spPr>
          <a:xfrm>
            <a:off x="731520" y="3474720"/>
            <a:ext cx="10728960" cy="2682240"/>
          </a:xfrm>
          <a:prstGeom prst="rect">
            <a:avLst/>
          </a:prstGeom>
          <a:noFill/>
          <a:ln/>
        </p:spPr>
        <p:txBody>
          <a:bodyPr wrap="square" rtlCol="0" anchor="t"/>
          <a:lstStyle/>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Вычисляет </a:t>
            </a:r>
            <a:r>
              <a:rPr lang="en-US" sz="1867" b="1" dirty="0">
                <a:solidFill>
                  <a:srgbClr val="333333"/>
                </a:solidFill>
                <a:latin typeface="Calibri" pitchFamily="34" charset="0"/>
                <a:ea typeface="Calibri" pitchFamily="34" charset="-122"/>
                <a:cs typeface="Calibri" pitchFamily="34" charset="-120"/>
              </a:rPr>
              <a:t>среднее арифметическое</a:t>
            </a:r>
            <a:r>
              <a:rPr lang="en-US" sz="1867" dirty="0">
                <a:solidFill>
                  <a:srgbClr val="333333"/>
                </a:solidFill>
                <a:latin typeface="Calibri" pitchFamily="34" charset="0"/>
                <a:ea typeface="Calibri" pitchFamily="34" charset="-122"/>
                <a:cs typeface="Calibri" pitchFamily="34" charset="-120"/>
              </a:rPr>
              <a:t> числовых аргументов</a:t>
            </a:r>
            <a:endParaRPr lang="en-US" sz="1867" dirty="0"/>
          </a:p>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Игнорирует пустые ячейки и текст; логические значения </a:t>
            </a:r>
            <a:r>
              <a:rPr lang="en-US" sz="1867" b="1" dirty="0">
                <a:solidFill>
                  <a:srgbClr val="333333"/>
                </a:solidFill>
                <a:latin typeface="Calibri" pitchFamily="34" charset="0"/>
                <a:ea typeface="Calibri" pitchFamily="34" charset="-122"/>
                <a:cs typeface="Calibri" pitchFamily="34" charset="-120"/>
              </a:rPr>
              <a:t>в диапазоне</a:t>
            </a:r>
            <a:r>
              <a:rPr lang="en-US" sz="1867" dirty="0">
                <a:solidFill>
                  <a:srgbClr val="333333"/>
                </a:solidFill>
                <a:latin typeface="Calibri" pitchFamily="34" charset="0"/>
                <a:ea typeface="Calibri" pitchFamily="34" charset="-122"/>
                <a:cs typeface="Calibri" pitchFamily="34" charset="-120"/>
              </a:rPr>
              <a:t> также игнорируются</a:t>
            </a:r>
            <a:endParaRPr lang="en-US" sz="1867" dirty="0"/>
          </a:p>
          <a:p>
            <a:pPr>
              <a:lnSpc>
                <a:spcPct val="115000"/>
              </a:lnSpc>
              <a:spcAft>
                <a:spcPts val="1333"/>
              </a:spcAft>
            </a:pPr>
            <a:r>
              <a:rPr lang="en-US" sz="1867" dirty="0">
                <a:solidFill>
                  <a:srgbClr val="F9A825"/>
                </a:solidFill>
                <a:latin typeface="Calibri" pitchFamily="34" charset="0"/>
                <a:ea typeface="Calibri" pitchFamily="34" charset="-122"/>
                <a:cs typeface="Calibri" pitchFamily="34" charset="-120"/>
              </a:rPr>
              <a:t>⚠  </a:t>
            </a:r>
            <a:r>
              <a:rPr lang="en-US" sz="1867" b="1" dirty="0">
                <a:solidFill>
                  <a:srgbClr val="333333"/>
                </a:solidFill>
                <a:latin typeface="Calibri" pitchFamily="34" charset="0"/>
                <a:ea typeface="Calibri" pitchFamily="34" charset="-122"/>
                <a:cs typeface="Calibri" pitchFamily="34" charset="-120"/>
              </a:rPr>
              <a:t>Нули учитываются</a:t>
            </a:r>
            <a:r>
              <a:rPr lang="en-US" sz="1867" dirty="0">
                <a:solidFill>
                  <a:srgbClr val="333333"/>
                </a:solidFill>
                <a:latin typeface="Calibri" pitchFamily="34" charset="0"/>
                <a:ea typeface="Calibri" pitchFamily="34" charset="-122"/>
                <a:cs typeface="Calibri" pitchFamily="34" charset="-120"/>
              </a:rPr>
              <a:t> — если нужно игнорировать нули, используйте СРЗНАЧЕСЛИ с критерием "&lt;&gt;0"</a:t>
            </a:r>
            <a:endParaRPr lang="en-US" sz="1867" dirty="0"/>
          </a:p>
          <a:p>
            <a:pPr>
              <a:lnSpc>
                <a:spcPct val="115000"/>
              </a:lnSpc>
              <a:spcAft>
                <a:spcPts val="1333"/>
              </a:spcAft>
            </a:pPr>
            <a:r>
              <a:rPr lang="en-US" sz="1867" dirty="0">
                <a:solidFill>
                  <a:srgbClr val="2E7D32"/>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Средняя зарплата, средний чек, средний балл, средний курс валюты</a:t>
            </a:r>
            <a:endParaRPr lang="en-US" sz="1867" dirty="0"/>
          </a:p>
        </p:txBody>
      </p:sp>
      <p:sp>
        <p:nvSpPr>
          <p:cNvPr id="10" name="Shape 8"/>
          <p:cNvSpPr/>
          <p:nvPr/>
        </p:nvSpPr>
        <p:spPr>
          <a:xfrm>
            <a:off x="487680" y="6278880"/>
            <a:ext cx="1219200" cy="0"/>
          </a:xfrm>
          <a:prstGeom prst="line">
            <a:avLst/>
          </a:prstGeom>
          <a:noFill/>
          <a:ln w="31750">
            <a:solidFill>
              <a:srgbClr val="CC0000"/>
            </a:solidFill>
            <a:prstDash val="solid"/>
          </a:ln>
        </p:spPr>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26720" y="182880"/>
            <a:ext cx="670560" cy="670560"/>
          </a:xfrm>
          <a:prstGeom prst="rect">
            <a:avLst/>
          </a:prstGeom>
          <a:solidFill>
            <a:srgbClr val="2B3990"/>
          </a:solidFill>
          <a:ln/>
        </p:spPr>
      </p:sp>
      <p:sp>
        <p:nvSpPr>
          <p:cNvPr id="3" name="Text 1"/>
          <p:cNvSpPr/>
          <p:nvPr/>
        </p:nvSpPr>
        <p:spPr>
          <a:xfrm>
            <a:off x="10972800" y="121920"/>
            <a:ext cx="975360" cy="487680"/>
          </a:xfrm>
          <a:prstGeom prst="rect">
            <a:avLst/>
          </a:prstGeom>
          <a:noFill/>
          <a:ln/>
        </p:spPr>
        <p:txBody>
          <a:bodyPr wrap="square" rtlCol="0" anchor="ctr"/>
          <a:lstStyle/>
          <a:p>
            <a:pPr algn="r"/>
            <a:r>
              <a:rPr lang="en-US" sz="1600" dirty="0">
                <a:solidFill>
                  <a:srgbClr val="999999"/>
                </a:solidFill>
                <a:latin typeface="Calibri" pitchFamily="34" charset="0"/>
                <a:ea typeface="Calibri" pitchFamily="34" charset="-122"/>
                <a:cs typeface="Calibri" pitchFamily="34" charset="-120"/>
              </a:rPr>
              <a:t>21</a:t>
            </a:r>
            <a:endParaRPr lang="en-US" sz="1600" dirty="0"/>
          </a:p>
        </p:txBody>
      </p:sp>
      <p:sp>
        <p:nvSpPr>
          <p:cNvPr id="4" name="Text 2"/>
          <p:cNvSpPr/>
          <p:nvPr/>
        </p:nvSpPr>
        <p:spPr>
          <a:xfrm>
            <a:off x="609600" y="975360"/>
            <a:ext cx="10972800" cy="792480"/>
          </a:xfrm>
          <a:prstGeom prst="rect">
            <a:avLst/>
          </a:prstGeom>
          <a:noFill/>
          <a:ln/>
        </p:spPr>
        <p:txBody>
          <a:bodyPr wrap="square" lIns="0" tIns="0" rIns="0" bIns="0" rtlCol="0" anchor="ctr"/>
          <a:lstStyle/>
          <a:p>
            <a:pPr algn="ctr"/>
            <a:r>
              <a:rPr lang="en-US" sz="3333" b="1" dirty="0">
                <a:solidFill>
                  <a:srgbClr val="2B3990"/>
                </a:solidFill>
                <a:latin typeface="Calibri" pitchFamily="34" charset="0"/>
                <a:ea typeface="Calibri" pitchFamily="34" charset="-122"/>
                <a:cs typeface="Calibri" pitchFamily="34" charset="-120"/>
              </a:rPr>
              <a:t>СЧЁТ — Подсчёт числовых ячеек (COUNT)</a:t>
            </a:r>
            <a:endParaRPr lang="en-US" sz="3333" dirty="0"/>
          </a:p>
        </p:txBody>
      </p:sp>
      <p:sp>
        <p:nvSpPr>
          <p:cNvPr id="5" name="Shape 3"/>
          <p:cNvSpPr/>
          <p:nvPr/>
        </p:nvSpPr>
        <p:spPr>
          <a:xfrm>
            <a:off x="609600" y="1889760"/>
            <a:ext cx="10972800" cy="670560"/>
          </a:xfrm>
          <a:prstGeom prst="rect">
            <a:avLst/>
          </a:prstGeom>
          <a:solidFill>
            <a:srgbClr val="2B3990"/>
          </a:solidFill>
          <a:ln/>
        </p:spPr>
      </p:sp>
      <p:sp>
        <p:nvSpPr>
          <p:cNvPr id="6" name="Text 4"/>
          <p:cNvSpPr/>
          <p:nvPr/>
        </p:nvSpPr>
        <p:spPr>
          <a:xfrm>
            <a:off x="853440" y="1889760"/>
            <a:ext cx="10485120" cy="670560"/>
          </a:xfrm>
          <a:prstGeom prst="rect">
            <a:avLst/>
          </a:prstGeom>
          <a:noFill/>
          <a:ln/>
        </p:spPr>
        <p:txBody>
          <a:bodyPr wrap="square" lIns="0" tIns="0" rIns="0" bIns="0" rtlCol="0" anchor="ctr"/>
          <a:lstStyle/>
          <a:p>
            <a:pPr algn="ctr"/>
            <a:r>
              <a:rPr lang="en-US" sz="2133" b="1" dirty="0">
                <a:solidFill>
                  <a:srgbClr val="FFFFFF"/>
                </a:solidFill>
                <a:latin typeface="Consolas" pitchFamily="34" charset="0"/>
                <a:ea typeface="Consolas" pitchFamily="34" charset="-122"/>
                <a:cs typeface="Consolas" pitchFamily="34" charset="-120"/>
              </a:rPr>
              <a:t>=СЧЁТ(значение1; значение2; ...)</a:t>
            </a:r>
            <a:endParaRPr lang="en-US" sz="2133" dirty="0"/>
          </a:p>
        </p:txBody>
      </p:sp>
      <p:sp>
        <p:nvSpPr>
          <p:cNvPr id="7" name="Shape 5"/>
          <p:cNvSpPr/>
          <p:nvPr/>
        </p:nvSpPr>
        <p:spPr>
          <a:xfrm>
            <a:off x="609600" y="2682240"/>
            <a:ext cx="10972800" cy="609600"/>
          </a:xfrm>
          <a:prstGeom prst="rect">
            <a:avLst/>
          </a:prstGeom>
          <a:solidFill>
            <a:srgbClr val="F0F0F0"/>
          </a:solidFill>
          <a:ln/>
        </p:spPr>
      </p:sp>
      <p:sp>
        <p:nvSpPr>
          <p:cNvPr id="8" name="Text 6"/>
          <p:cNvSpPr/>
          <p:nvPr/>
        </p:nvSpPr>
        <p:spPr>
          <a:xfrm>
            <a:off x="853440" y="2682240"/>
            <a:ext cx="10485120" cy="609600"/>
          </a:xfrm>
          <a:prstGeom prst="rect">
            <a:avLst/>
          </a:prstGeom>
          <a:noFill/>
          <a:ln/>
        </p:spPr>
        <p:txBody>
          <a:bodyPr wrap="square" lIns="0" tIns="0" rIns="0" bIns="0" rtlCol="0" anchor="ctr"/>
          <a:lstStyle/>
          <a:p>
            <a:r>
              <a:rPr lang="en-US" sz="1733" dirty="0">
                <a:solidFill>
                  <a:srgbClr val="333333"/>
                </a:solidFill>
                <a:latin typeface="Calibri" pitchFamily="34" charset="0"/>
                <a:ea typeface="Calibri" pitchFamily="34" charset="-122"/>
                <a:cs typeface="Calibri" pitchFamily="34" charset="-120"/>
              </a:rPr>
              <a:t>Пример:  =СЧЁТ(A2:A100)    ← считает количество ячеек с числами</a:t>
            </a:r>
            <a:endParaRPr lang="en-US" sz="1733" dirty="0"/>
          </a:p>
        </p:txBody>
      </p:sp>
      <p:sp>
        <p:nvSpPr>
          <p:cNvPr id="9" name="Text 7"/>
          <p:cNvSpPr/>
          <p:nvPr/>
        </p:nvSpPr>
        <p:spPr>
          <a:xfrm>
            <a:off x="731520" y="3474720"/>
            <a:ext cx="10728960" cy="2682240"/>
          </a:xfrm>
          <a:prstGeom prst="rect">
            <a:avLst/>
          </a:prstGeom>
          <a:noFill/>
          <a:ln/>
        </p:spPr>
        <p:txBody>
          <a:bodyPr wrap="square" rtlCol="0" anchor="t"/>
          <a:lstStyle/>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Подсчитывает количество ячеек, содержащих </a:t>
            </a:r>
            <a:r>
              <a:rPr lang="en-US" sz="1867" b="1" dirty="0">
                <a:solidFill>
                  <a:srgbClr val="333333"/>
                </a:solidFill>
                <a:latin typeface="Calibri" pitchFamily="34" charset="0"/>
                <a:ea typeface="Calibri" pitchFamily="34" charset="-122"/>
                <a:cs typeface="Calibri" pitchFamily="34" charset="-120"/>
              </a:rPr>
              <a:t>числа</a:t>
            </a:r>
            <a:r>
              <a:rPr lang="en-US" sz="1867" dirty="0">
                <a:solidFill>
                  <a:srgbClr val="333333"/>
                </a:solidFill>
                <a:latin typeface="Calibri" pitchFamily="34" charset="0"/>
                <a:ea typeface="Calibri" pitchFamily="34" charset="-122"/>
                <a:cs typeface="Calibri" pitchFamily="34" charset="-120"/>
              </a:rPr>
              <a:t> (включая даты и время)</a:t>
            </a:r>
            <a:endParaRPr lang="en-US" sz="1867" dirty="0"/>
          </a:p>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Текст, ошибки, логические значения и пустые ячейки </a:t>
            </a:r>
            <a:r>
              <a:rPr lang="en-US" sz="1867" b="1" dirty="0">
                <a:solidFill>
                  <a:srgbClr val="333333"/>
                </a:solidFill>
                <a:latin typeface="Calibri" pitchFamily="34" charset="0"/>
                <a:ea typeface="Calibri" pitchFamily="34" charset="-122"/>
                <a:cs typeface="Calibri" pitchFamily="34" charset="-120"/>
              </a:rPr>
              <a:t>не считаются</a:t>
            </a:r>
            <a:endParaRPr lang="en-US" sz="1867" dirty="0"/>
          </a:p>
          <a:p>
            <a:pPr>
              <a:lnSpc>
                <a:spcPct val="115000"/>
              </a:lnSpc>
              <a:spcAft>
                <a:spcPts val="1333"/>
              </a:spcAft>
            </a:pPr>
            <a:r>
              <a:rPr lang="en-US" sz="1867" dirty="0">
                <a:solidFill>
                  <a:srgbClr val="F9A825"/>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Число, записанное как текст ("123"), </a:t>
            </a:r>
            <a:r>
              <a:rPr lang="en-US" sz="1867" b="1" dirty="0">
                <a:solidFill>
                  <a:srgbClr val="333333"/>
                </a:solidFill>
                <a:latin typeface="Calibri" pitchFamily="34" charset="0"/>
                <a:ea typeface="Calibri" pitchFamily="34" charset="-122"/>
                <a:cs typeface="Calibri" pitchFamily="34" charset="-120"/>
              </a:rPr>
              <a:t>не учитывается</a:t>
            </a:r>
            <a:r>
              <a:rPr lang="en-US" sz="1867" dirty="0">
                <a:solidFill>
                  <a:srgbClr val="333333"/>
                </a:solidFill>
                <a:latin typeface="Calibri" pitchFamily="34" charset="0"/>
                <a:ea typeface="Calibri" pitchFamily="34" charset="-122"/>
                <a:cs typeface="Calibri" pitchFamily="34" charset="-120"/>
              </a:rPr>
              <a:t> — проверьте формат ячеек</a:t>
            </a:r>
            <a:endParaRPr lang="en-US" sz="1867" dirty="0"/>
          </a:p>
          <a:p>
            <a:pPr>
              <a:lnSpc>
                <a:spcPct val="115000"/>
              </a:lnSpc>
              <a:spcAft>
                <a:spcPts val="1333"/>
              </a:spcAft>
            </a:pPr>
            <a:r>
              <a:rPr lang="en-US" sz="1867" dirty="0">
                <a:solidFill>
                  <a:srgbClr val="2E7D32"/>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Сколько числовых значений заполнено: количество оценок, количество сумм</a:t>
            </a:r>
            <a:endParaRPr lang="en-US" sz="1867" dirty="0"/>
          </a:p>
        </p:txBody>
      </p:sp>
      <p:sp>
        <p:nvSpPr>
          <p:cNvPr id="10" name="Shape 8"/>
          <p:cNvSpPr/>
          <p:nvPr/>
        </p:nvSpPr>
        <p:spPr>
          <a:xfrm>
            <a:off x="487680" y="6278880"/>
            <a:ext cx="1219200" cy="0"/>
          </a:xfrm>
          <a:prstGeom prst="line">
            <a:avLst/>
          </a:prstGeom>
          <a:noFill/>
          <a:ln w="31750">
            <a:solidFill>
              <a:srgbClr val="CC0000"/>
            </a:solidFill>
            <a:prstDash val="solid"/>
          </a:ln>
        </p:spPr>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26720" y="182880"/>
            <a:ext cx="670560" cy="670560"/>
          </a:xfrm>
          <a:prstGeom prst="rect">
            <a:avLst/>
          </a:prstGeom>
          <a:solidFill>
            <a:srgbClr val="2B3990"/>
          </a:solidFill>
          <a:ln/>
        </p:spPr>
      </p:sp>
      <p:sp>
        <p:nvSpPr>
          <p:cNvPr id="3" name="Text 1"/>
          <p:cNvSpPr/>
          <p:nvPr/>
        </p:nvSpPr>
        <p:spPr>
          <a:xfrm>
            <a:off x="10972800" y="121920"/>
            <a:ext cx="975360" cy="487680"/>
          </a:xfrm>
          <a:prstGeom prst="rect">
            <a:avLst/>
          </a:prstGeom>
          <a:noFill/>
          <a:ln/>
        </p:spPr>
        <p:txBody>
          <a:bodyPr wrap="square" rtlCol="0" anchor="ctr"/>
          <a:lstStyle/>
          <a:p>
            <a:pPr algn="r"/>
            <a:r>
              <a:rPr lang="en-US" sz="1600" dirty="0">
                <a:solidFill>
                  <a:srgbClr val="999999"/>
                </a:solidFill>
                <a:latin typeface="Calibri" pitchFamily="34" charset="0"/>
                <a:ea typeface="Calibri" pitchFamily="34" charset="-122"/>
                <a:cs typeface="Calibri" pitchFamily="34" charset="-120"/>
              </a:rPr>
              <a:t>22</a:t>
            </a:r>
            <a:endParaRPr lang="en-US" sz="1600" dirty="0"/>
          </a:p>
        </p:txBody>
      </p:sp>
      <p:sp>
        <p:nvSpPr>
          <p:cNvPr id="4" name="Text 2"/>
          <p:cNvSpPr/>
          <p:nvPr/>
        </p:nvSpPr>
        <p:spPr>
          <a:xfrm>
            <a:off x="609600" y="975360"/>
            <a:ext cx="10972800" cy="792480"/>
          </a:xfrm>
          <a:prstGeom prst="rect">
            <a:avLst/>
          </a:prstGeom>
          <a:noFill/>
          <a:ln/>
        </p:spPr>
        <p:txBody>
          <a:bodyPr wrap="square" lIns="0" tIns="0" rIns="0" bIns="0" rtlCol="0" anchor="ctr"/>
          <a:lstStyle/>
          <a:p>
            <a:pPr algn="ctr"/>
            <a:r>
              <a:rPr lang="en-US" sz="3333" b="1" dirty="0">
                <a:solidFill>
                  <a:srgbClr val="2B3990"/>
                </a:solidFill>
                <a:latin typeface="Calibri" pitchFamily="34" charset="0"/>
                <a:ea typeface="Calibri" pitchFamily="34" charset="-122"/>
                <a:cs typeface="Calibri" pitchFamily="34" charset="-120"/>
              </a:rPr>
              <a:t>СЧЁТЗ — Подсчёт непустых ячеек (COUNTA)</a:t>
            </a:r>
            <a:endParaRPr lang="en-US" sz="3333" dirty="0"/>
          </a:p>
        </p:txBody>
      </p:sp>
      <p:sp>
        <p:nvSpPr>
          <p:cNvPr id="5" name="Shape 3"/>
          <p:cNvSpPr/>
          <p:nvPr/>
        </p:nvSpPr>
        <p:spPr>
          <a:xfrm>
            <a:off x="609600" y="1889760"/>
            <a:ext cx="10972800" cy="670560"/>
          </a:xfrm>
          <a:prstGeom prst="rect">
            <a:avLst/>
          </a:prstGeom>
          <a:solidFill>
            <a:srgbClr val="2B3990"/>
          </a:solidFill>
          <a:ln/>
        </p:spPr>
      </p:sp>
      <p:sp>
        <p:nvSpPr>
          <p:cNvPr id="6" name="Text 4"/>
          <p:cNvSpPr/>
          <p:nvPr/>
        </p:nvSpPr>
        <p:spPr>
          <a:xfrm>
            <a:off x="853440" y="1889760"/>
            <a:ext cx="10485120" cy="670560"/>
          </a:xfrm>
          <a:prstGeom prst="rect">
            <a:avLst/>
          </a:prstGeom>
          <a:noFill/>
          <a:ln/>
        </p:spPr>
        <p:txBody>
          <a:bodyPr wrap="square" lIns="0" tIns="0" rIns="0" bIns="0" rtlCol="0" anchor="ctr"/>
          <a:lstStyle/>
          <a:p>
            <a:pPr algn="ctr"/>
            <a:r>
              <a:rPr lang="en-US" sz="2133" b="1" dirty="0">
                <a:solidFill>
                  <a:srgbClr val="FFFFFF"/>
                </a:solidFill>
                <a:latin typeface="Consolas" pitchFamily="34" charset="0"/>
                <a:ea typeface="Consolas" pitchFamily="34" charset="-122"/>
                <a:cs typeface="Consolas" pitchFamily="34" charset="-120"/>
              </a:rPr>
              <a:t>=СЧЁТЗ(значение1; значение2; ...)</a:t>
            </a:r>
            <a:endParaRPr lang="en-US" sz="2133" dirty="0"/>
          </a:p>
        </p:txBody>
      </p:sp>
      <p:sp>
        <p:nvSpPr>
          <p:cNvPr id="7" name="Shape 5"/>
          <p:cNvSpPr/>
          <p:nvPr/>
        </p:nvSpPr>
        <p:spPr>
          <a:xfrm>
            <a:off x="609600" y="2682240"/>
            <a:ext cx="10972800" cy="609600"/>
          </a:xfrm>
          <a:prstGeom prst="rect">
            <a:avLst/>
          </a:prstGeom>
          <a:solidFill>
            <a:srgbClr val="F0F0F0"/>
          </a:solidFill>
          <a:ln/>
        </p:spPr>
      </p:sp>
      <p:sp>
        <p:nvSpPr>
          <p:cNvPr id="8" name="Text 6"/>
          <p:cNvSpPr/>
          <p:nvPr/>
        </p:nvSpPr>
        <p:spPr>
          <a:xfrm>
            <a:off x="853440" y="2682240"/>
            <a:ext cx="10485120" cy="609600"/>
          </a:xfrm>
          <a:prstGeom prst="rect">
            <a:avLst/>
          </a:prstGeom>
          <a:noFill/>
          <a:ln/>
        </p:spPr>
        <p:txBody>
          <a:bodyPr wrap="square" lIns="0" tIns="0" rIns="0" bIns="0" rtlCol="0" anchor="ctr"/>
          <a:lstStyle/>
          <a:p>
            <a:r>
              <a:rPr lang="en-US" sz="1733" dirty="0">
                <a:solidFill>
                  <a:srgbClr val="333333"/>
                </a:solidFill>
                <a:latin typeface="Calibri" pitchFamily="34" charset="0"/>
                <a:ea typeface="Calibri" pitchFamily="34" charset="-122"/>
                <a:cs typeface="Calibri" pitchFamily="34" charset="-120"/>
              </a:rPr>
              <a:t>Пример:  =СЧЁТЗ(A2:A100)    ← считает все непустые ячейки (числа, текст, логические, ошибки)</a:t>
            </a:r>
            <a:endParaRPr lang="en-US" sz="1733" dirty="0"/>
          </a:p>
        </p:txBody>
      </p:sp>
      <p:sp>
        <p:nvSpPr>
          <p:cNvPr id="9" name="Text 7"/>
          <p:cNvSpPr/>
          <p:nvPr/>
        </p:nvSpPr>
        <p:spPr>
          <a:xfrm>
            <a:off x="731520" y="3474720"/>
            <a:ext cx="10728960" cy="2682240"/>
          </a:xfrm>
          <a:prstGeom prst="rect">
            <a:avLst/>
          </a:prstGeom>
          <a:noFill/>
          <a:ln/>
        </p:spPr>
        <p:txBody>
          <a:bodyPr wrap="square" rtlCol="0" anchor="t"/>
          <a:lstStyle/>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Подсчитывает количество </a:t>
            </a:r>
            <a:r>
              <a:rPr lang="en-US" sz="1867" b="1" dirty="0">
                <a:solidFill>
                  <a:srgbClr val="333333"/>
                </a:solidFill>
                <a:latin typeface="Calibri" pitchFamily="34" charset="0"/>
                <a:ea typeface="Calibri" pitchFamily="34" charset="-122"/>
                <a:cs typeface="Calibri" pitchFamily="34" charset="-120"/>
              </a:rPr>
              <a:t>непустых</a:t>
            </a:r>
            <a:r>
              <a:rPr lang="en-US" sz="1867" dirty="0">
                <a:solidFill>
                  <a:srgbClr val="333333"/>
                </a:solidFill>
                <a:latin typeface="Calibri" pitchFamily="34" charset="0"/>
                <a:ea typeface="Calibri" pitchFamily="34" charset="-122"/>
                <a:cs typeface="Calibri" pitchFamily="34" charset="-120"/>
              </a:rPr>
              <a:t> ячеек — числа, текст, логические, ошибки</a:t>
            </a:r>
            <a:endParaRPr lang="en-US" sz="1867" dirty="0"/>
          </a:p>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Единственное, что не считает — </a:t>
            </a:r>
            <a:r>
              <a:rPr lang="en-US" sz="1867" b="1" dirty="0">
                <a:solidFill>
                  <a:srgbClr val="333333"/>
                </a:solidFill>
                <a:latin typeface="Calibri" pitchFamily="34" charset="0"/>
                <a:ea typeface="Calibri" pitchFamily="34" charset="-122"/>
                <a:cs typeface="Calibri" pitchFamily="34" charset="-120"/>
              </a:rPr>
              <a:t>действительно пустые</a:t>
            </a:r>
            <a:r>
              <a:rPr lang="en-US" sz="1867" dirty="0">
                <a:solidFill>
                  <a:srgbClr val="333333"/>
                </a:solidFill>
                <a:latin typeface="Calibri" pitchFamily="34" charset="0"/>
                <a:ea typeface="Calibri" pitchFamily="34" charset="-122"/>
                <a:cs typeface="Calibri" pitchFamily="34" charset="-120"/>
              </a:rPr>
              <a:t> ячейки</a:t>
            </a:r>
            <a:endParaRPr lang="en-US" sz="1867" dirty="0"/>
          </a:p>
          <a:p>
            <a:pPr>
              <a:lnSpc>
                <a:spcPct val="115000"/>
              </a:lnSpc>
              <a:spcAft>
                <a:spcPts val="1333"/>
              </a:spcAft>
            </a:pPr>
            <a:r>
              <a:rPr lang="en-US" sz="1867" dirty="0">
                <a:solidFill>
                  <a:srgbClr val="F9A825"/>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Формула ="" (пустая строка) — это </a:t>
            </a:r>
            <a:r>
              <a:rPr lang="en-US" sz="1867" b="1" dirty="0">
                <a:solidFill>
                  <a:srgbClr val="333333"/>
                </a:solidFill>
                <a:latin typeface="Calibri" pitchFamily="34" charset="0"/>
                <a:ea typeface="Calibri" pitchFamily="34" charset="-122"/>
                <a:cs typeface="Calibri" pitchFamily="34" charset="-120"/>
              </a:rPr>
              <a:t>непустая</a:t>
            </a:r>
            <a:r>
              <a:rPr lang="en-US" sz="1867" dirty="0">
                <a:solidFill>
                  <a:srgbClr val="333333"/>
                </a:solidFill>
                <a:latin typeface="Calibri" pitchFamily="34" charset="0"/>
                <a:ea typeface="Calibri" pitchFamily="34" charset="-122"/>
                <a:cs typeface="Calibri" pitchFamily="34" charset="-120"/>
              </a:rPr>
              <a:t> ячейка и будет посчитана!</a:t>
            </a:r>
            <a:endParaRPr lang="en-US" sz="1867" dirty="0"/>
          </a:p>
          <a:p>
            <a:pPr>
              <a:lnSpc>
                <a:spcPct val="115000"/>
              </a:lnSpc>
              <a:spcAft>
                <a:spcPts val="1333"/>
              </a:spcAft>
            </a:pPr>
            <a:r>
              <a:rPr lang="en-US" sz="1867" dirty="0">
                <a:solidFill>
                  <a:srgbClr val="2E7D32"/>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Сколько строк заполнено в таблице, проверка полноты заполнения анкет</a:t>
            </a:r>
            <a:endParaRPr lang="en-US" sz="1867" dirty="0"/>
          </a:p>
        </p:txBody>
      </p:sp>
      <p:sp>
        <p:nvSpPr>
          <p:cNvPr id="10" name="Shape 8"/>
          <p:cNvSpPr/>
          <p:nvPr/>
        </p:nvSpPr>
        <p:spPr>
          <a:xfrm>
            <a:off x="487680" y="6278880"/>
            <a:ext cx="1219200" cy="0"/>
          </a:xfrm>
          <a:prstGeom prst="line">
            <a:avLst/>
          </a:prstGeom>
          <a:noFill/>
          <a:ln w="31750">
            <a:solidFill>
              <a:srgbClr val="CC0000"/>
            </a:solidFill>
            <a:prstDash val="solid"/>
          </a:ln>
        </p:spPr>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26720" y="182880"/>
            <a:ext cx="670560" cy="670560"/>
          </a:xfrm>
          <a:prstGeom prst="rect">
            <a:avLst/>
          </a:prstGeom>
          <a:solidFill>
            <a:srgbClr val="2B3990"/>
          </a:solidFill>
          <a:ln/>
        </p:spPr>
      </p:sp>
      <p:sp>
        <p:nvSpPr>
          <p:cNvPr id="3" name="Text 1"/>
          <p:cNvSpPr/>
          <p:nvPr/>
        </p:nvSpPr>
        <p:spPr>
          <a:xfrm>
            <a:off x="10972800" y="121920"/>
            <a:ext cx="975360" cy="487680"/>
          </a:xfrm>
          <a:prstGeom prst="rect">
            <a:avLst/>
          </a:prstGeom>
          <a:noFill/>
          <a:ln/>
        </p:spPr>
        <p:txBody>
          <a:bodyPr wrap="square" rtlCol="0" anchor="ctr"/>
          <a:lstStyle/>
          <a:p>
            <a:pPr algn="r"/>
            <a:r>
              <a:rPr lang="en-US" sz="1600" dirty="0">
                <a:solidFill>
                  <a:srgbClr val="999999"/>
                </a:solidFill>
                <a:latin typeface="Calibri" pitchFamily="34" charset="0"/>
                <a:ea typeface="Calibri" pitchFamily="34" charset="-122"/>
                <a:cs typeface="Calibri" pitchFamily="34" charset="-120"/>
              </a:rPr>
              <a:t>23</a:t>
            </a:r>
            <a:endParaRPr lang="en-US" sz="1600" dirty="0"/>
          </a:p>
        </p:txBody>
      </p:sp>
      <p:sp>
        <p:nvSpPr>
          <p:cNvPr id="4" name="Text 2"/>
          <p:cNvSpPr/>
          <p:nvPr/>
        </p:nvSpPr>
        <p:spPr>
          <a:xfrm>
            <a:off x="609600" y="914400"/>
            <a:ext cx="10972800" cy="670560"/>
          </a:xfrm>
          <a:prstGeom prst="rect">
            <a:avLst/>
          </a:prstGeom>
          <a:noFill/>
          <a:ln/>
        </p:spPr>
        <p:txBody>
          <a:bodyPr wrap="square" lIns="0" tIns="0" rIns="0" bIns="0" rtlCol="0" anchor="ctr"/>
          <a:lstStyle/>
          <a:p>
            <a:pPr algn="ctr"/>
            <a:r>
              <a:rPr lang="en-US" sz="3200" b="1" dirty="0">
                <a:solidFill>
                  <a:srgbClr val="2B3990"/>
                </a:solidFill>
                <a:latin typeface="Calibri" pitchFamily="34" charset="0"/>
                <a:ea typeface="Calibri" pitchFamily="34" charset="-122"/>
                <a:cs typeface="Calibri" pitchFamily="34" charset="-120"/>
              </a:rPr>
              <a:t>Сравнение: МИН, МАКС, СРЗНАЧ, СЧЁТ, СЧЁТЗ</a:t>
            </a:r>
            <a:endParaRPr lang="en-US" sz="3200" dirty="0"/>
          </a:p>
        </p:txBody>
      </p:sp>
      <p:graphicFrame>
        <p:nvGraphicFramePr>
          <p:cNvPr id="24" name="Table 0"/>
          <p:cNvGraphicFramePr>
            <a:graphicFrameLocks noGrp="1"/>
          </p:cNvGraphicFramePr>
          <p:nvPr/>
        </p:nvGraphicFramePr>
        <p:xfrm>
          <a:off x="487680" y="1706880"/>
          <a:ext cx="11216640" cy="3535680"/>
        </p:xfrm>
        <a:graphic>
          <a:graphicData uri="http://schemas.openxmlformats.org/drawingml/2006/table">
            <a:tbl>
              <a:tblPr/>
              <a:tblGrid>
                <a:gridCol w="1950720">
                  <a:extLst>
                    <a:ext uri="{9D8B030D-6E8A-4147-A177-3AD203B41FA5}">
                      <a16:colId xmlns:a16="http://schemas.microsoft.com/office/drawing/2014/main" val="20000"/>
                    </a:ext>
                  </a:extLst>
                </a:gridCol>
                <a:gridCol w="2926080">
                  <a:extLst>
                    <a:ext uri="{9D8B030D-6E8A-4147-A177-3AD203B41FA5}">
                      <a16:colId xmlns:a16="http://schemas.microsoft.com/office/drawing/2014/main" val="20001"/>
                    </a:ext>
                  </a:extLst>
                </a:gridCol>
                <a:gridCol w="3169920">
                  <a:extLst>
                    <a:ext uri="{9D8B030D-6E8A-4147-A177-3AD203B41FA5}">
                      <a16:colId xmlns:a16="http://schemas.microsoft.com/office/drawing/2014/main" val="20002"/>
                    </a:ext>
                  </a:extLst>
                </a:gridCol>
                <a:gridCol w="3169920">
                  <a:extLst>
                    <a:ext uri="{9D8B030D-6E8A-4147-A177-3AD203B41FA5}">
                      <a16:colId xmlns:a16="http://schemas.microsoft.com/office/drawing/2014/main" val="20003"/>
                    </a:ext>
                  </a:extLst>
                </a:gridCol>
              </a:tblGrid>
              <a:tr h="487680">
                <a:tc>
                  <a:txBody>
                    <a:bodyPr/>
                    <a:lstStyle/>
                    <a:p>
                      <a:pPr marL="0" indent="0" algn="ctr">
                        <a:buNone/>
                      </a:pPr>
                      <a:r>
                        <a:rPr lang="en-US" sz="1600" b="1" dirty="0">
                          <a:solidFill>
                            <a:srgbClr val="FFFFFF"/>
                          </a:solidFill>
                          <a:latin typeface="Calibri" pitchFamily="34" charset="0"/>
                          <a:ea typeface="Calibri" pitchFamily="34" charset="-122"/>
                          <a:cs typeface="Calibri" pitchFamily="34" charset="-120"/>
                        </a:rPr>
                        <a:t>Функция</a:t>
                      </a:r>
                      <a:endParaRPr lang="en-US" sz="16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2B3990"/>
                    </a:solidFill>
                  </a:tcPr>
                </a:tc>
                <a:tc>
                  <a:txBody>
                    <a:bodyPr/>
                    <a:lstStyle/>
                    <a:p>
                      <a:pPr marL="0" indent="0" algn="ctr">
                        <a:buNone/>
                      </a:pPr>
                      <a:r>
                        <a:rPr lang="en-US" sz="1600" b="1" dirty="0">
                          <a:solidFill>
                            <a:srgbClr val="FFFFFF"/>
                          </a:solidFill>
                          <a:latin typeface="Calibri" pitchFamily="34" charset="0"/>
                          <a:ea typeface="Calibri" pitchFamily="34" charset="-122"/>
                          <a:cs typeface="Calibri" pitchFamily="34" charset="-120"/>
                        </a:rPr>
                        <a:t>Назначение</a:t>
                      </a:r>
                      <a:endParaRPr lang="en-US" sz="16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2B3990"/>
                    </a:solidFill>
                  </a:tcPr>
                </a:tc>
                <a:tc>
                  <a:txBody>
                    <a:bodyPr/>
                    <a:lstStyle/>
                    <a:p>
                      <a:pPr marL="0" indent="0" algn="ctr">
                        <a:buNone/>
                      </a:pPr>
                      <a:r>
                        <a:rPr lang="en-US" sz="1600" b="1" dirty="0">
                          <a:solidFill>
                            <a:srgbClr val="FFFFFF"/>
                          </a:solidFill>
                          <a:latin typeface="Calibri" pitchFamily="34" charset="0"/>
                          <a:ea typeface="Calibri" pitchFamily="34" charset="-122"/>
                          <a:cs typeface="Calibri" pitchFamily="34" charset="-120"/>
                        </a:rPr>
                        <a:t>Синтаксис</a:t>
                      </a:r>
                      <a:endParaRPr lang="en-US" sz="16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2B3990"/>
                    </a:solidFill>
                  </a:tcPr>
                </a:tc>
                <a:tc>
                  <a:txBody>
                    <a:bodyPr/>
                    <a:lstStyle/>
                    <a:p>
                      <a:pPr marL="0" indent="0" algn="ctr">
                        <a:buNone/>
                      </a:pPr>
                      <a:r>
                        <a:rPr lang="en-US" sz="1600" b="1" dirty="0">
                          <a:solidFill>
                            <a:srgbClr val="FFFFFF"/>
                          </a:solidFill>
                          <a:latin typeface="Calibri" pitchFamily="34" charset="0"/>
                          <a:ea typeface="Calibri" pitchFamily="34" charset="-122"/>
                          <a:cs typeface="Calibri" pitchFamily="34" charset="-120"/>
                        </a:rPr>
                        <a:t>Когда использовать</a:t>
                      </a:r>
                      <a:endParaRPr lang="en-US" sz="16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2B3990"/>
                    </a:solidFill>
                  </a:tcPr>
                </a:tc>
                <a:extLst>
                  <a:ext uri="{0D108BD9-81ED-4DB2-BD59-A6C34878D82A}">
                    <a16:rowId xmlns:a16="http://schemas.microsoft.com/office/drawing/2014/main" val="10000"/>
                  </a:ext>
                </a:extLst>
              </a:tr>
              <a:tr h="609600">
                <a:tc>
                  <a:txBody>
                    <a:bodyPr/>
                    <a:lstStyle/>
                    <a:p>
                      <a:pPr marL="0" indent="0">
                        <a:buNone/>
                      </a:pPr>
                      <a:r>
                        <a:rPr lang="en-US" sz="1500" b="1" dirty="0">
                          <a:solidFill>
                            <a:srgbClr val="2B3990"/>
                          </a:solidFill>
                          <a:latin typeface="Calibri" pitchFamily="34" charset="0"/>
                          <a:ea typeface="Calibri" pitchFamily="34" charset="-122"/>
                          <a:cs typeface="Calibri" pitchFamily="34" charset="-120"/>
                        </a:rPr>
                        <a:t>МИН</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5F7FA"/>
                    </a:solidFill>
                  </a:tcPr>
                </a:tc>
                <a:tc>
                  <a:txBody>
                    <a:bodyPr/>
                    <a:lstStyle/>
                    <a:p>
                      <a:pPr marL="0" indent="0">
                        <a:buNone/>
                      </a:pPr>
                      <a:r>
                        <a:rPr lang="en-US" sz="1500" dirty="0">
                          <a:solidFill>
                            <a:srgbClr val="333333"/>
                          </a:solidFill>
                          <a:latin typeface="Calibri" pitchFamily="34" charset="0"/>
                          <a:ea typeface="Calibri" pitchFamily="34" charset="-122"/>
                          <a:cs typeface="Calibri" pitchFamily="34" charset="-120"/>
                        </a:rPr>
                        <a:t>Минимальное число</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5F7FA"/>
                    </a:solidFill>
                  </a:tcPr>
                </a:tc>
                <a:tc>
                  <a:txBody>
                    <a:bodyPr/>
                    <a:lstStyle/>
                    <a:p>
                      <a:pPr marL="0" indent="0">
                        <a:buNone/>
                      </a:pPr>
                      <a:r>
                        <a:rPr lang="en-US" sz="1300" dirty="0">
                          <a:solidFill>
                            <a:srgbClr val="333333"/>
                          </a:solidFill>
                          <a:latin typeface="Consolas" pitchFamily="34" charset="0"/>
                          <a:ea typeface="Consolas" pitchFamily="34" charset="-122"/>
                          <a:cs typeface="Consolas" pitchFamily="34" charset="-120"/>
                        </a:rPr>
                        <a:t>=МИН(B:B)</a:t>
                      </a:r>
                      <a:endParaRPr lang="en-US" sz="1300" dirty="0">
                        <a:latin typeface="Consolas" charset="0"/>
                        <a:ea typeface="Consolas" charset="0"/>
                        <a:cs typeface="Consolas"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5F7FA"/>
                    </a:solidFill>
                  </a:tcPr>
                </a:tc>
                <a:tc>
                  <a:txBody>
                    <a:bodyPr/>
                    <a:lstStyle/>
                    <a:p>
                      <a:pPr marL="0" indent="0">
                        <a:buNone/>
                      </a:pPr>
                      <a:r>
                        <a:rPr lang="en-US" sz="1500" dirty="0">
                          <a:solidFill>
                            <a:srgbClr val="333333"/>
                          </a:solidFill>
                          <a:latin typeface="Calibri" pitchFamily="34" charset="0"/>
                          <a:ea typeface="Calibri" pitchFamily="34" charset="-122"/>
                          <a:cs typeface="Calibri" pitchFamily="34" charset="-120"/>
                        </a:rPr>
                        <a:t>Наименьшая цена, ранняя дата</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5F7FA"/>
                    </a:solidFill>
                  </a:tcPr>
                </a:tc>
                <a:extLst>
                  <a:ext uri="{0D108BD9-81ED-4DB2-BD59-A6C34878D82A}">
                    <a16:rowId xmlns:a16="http://schemas.microsoft.com/office/drawing/2014/main" val="10001"/>
                  </a:ext>
                </a:extLst>
              </a:tr>
              <a:tr h="609600">
                <a:tc>
                  <a:txBody>
                    <a:bodyPr/>
                    <a:lstStyle/>
                    <a:p>
                      <a:pPr marL="0" indent="0">
                        <a:buNone/>
                      </a:pPr>
                      <a:r>
                        <a:rPr lang="en-US" sz="1500" b="1" dirty="0">
                          <a:solidFill>
                            <a:srgbClr val="2B3990"/>
                          </a:solidFill>
                          <a:latin typeface="Calibri" pitchFamily="34" charset="0"/>
                          <a:ea typeface="Calibri" pitchFamily="34" charset="-122"/>
                          <a:cs typeface="Calibri" pitchFamily="34" charset="-120"/>
                        </a:rPr>
                        <a:t>МАКС</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tc>
                  <a:txBody>
                    <a:bodyPr/>
                    <a:lstStyle/>
                    <a:p>
                      <a:pPr marL="0" indent="0">
                        <a:buNone/>
                      </a:pPr>
                      <a:r>
                        <a:rPr lang="en-US" sz="1500" dirty="0">
                          <a:solidFill>
                            <a:srgbClr val="333333"/>
                          </a:solidFill>
                          <a:latin typeface="Calibri" pitchFamily="34" charset="0"/>
                          <a:ea typeface="Calibri" pitchFamily="34" charset="-122"/>
                          <a:cs typeface="Calibri" pitchFamily="34" charset="-120"/>
                        </a:rPr>
                        <a:t>Максимальное число</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tc>
                  <a:txBody>
                    <a:bodyPr/>
                    <a:lstStyle/>
                    <a:p>
                      <a:pPr marL="0" indent="0">
                        <a:buNone/>
                      </a:pPr>
                      <a:r>
                        <a:rPr lang="en-US" sz="1300" dirty="0">
                          <a:solidFill>
                            <a:srgbClr val="333333"/>
                          </a:solidFill>
                          <a:latin typeface="Consolas" pitchFamily="34" charset="0"/>
                          <a:ea typeface="Consolas" pitchFamily="34" charset="-122"/>
                          <a:cs typeface="Consolas" pitchFamily="34" charset="-120"/>
                        </a:rPr>
                        <a:t>=МАКС(B:B)</a:t>
                      </a:r>
                      <a:endParaRPr lang="en-US" sz="1300" dirty="0">
                        <a:latin typeface="Consolas" charset="0"/>
                        <a:ea typeface="Consolas" charset="0"/>
                        <a:cs typeface="Consolas"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tc>
                  <a:txBody>
                    <a:bodyPr/>
                    <a:lstStyle/>
                    <a:p>
                      <a:pPr marL="0" indent="0">
                        <a:buNone/>
                      </a:pPr>
                      <a:r>
                        <a:rPr lang="en-US" sz="1500" dirty="0">
                          <a:solidFill>
                            <a:srgbClr val="333333"/>
                          </a:solidFill>
                          <a:latin typeface="Calibri" pitchFamily="34" charset="0"/>
                          <a:ea typeface="Calibri" pitchFamily="34" charset="-122"/>
                          <a:cs typeface="Calibri" pitchFamily="34" charset="-120"/>
                        </a:rPr>
                        <a:t>Наибольшая сумма, поздняя дата</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609600">
                <a:tc>
                  <a:txBody>
                    <a:bodyPr/>
                    <a:lstStyle/>
                    <a:p>
                      <a:pPr marL="0" indent="0">
                        <a:buNone/>
                      </a:pPr>
                      <a:r>
                        <a:rPr lang="en-US" sz="1500" b="1" dirty="0">
                          <a:solidFill>
                            <a:srgbClr val="2B3990"/>
                          </a:solidFill>
                          <a:latin typeface="Calibri" pitchFamily="34" charset="0"/>
                          <a:ea typeface="Calibri" pitchFamily="34" charset="-122"/>
                          <a:cs typeface="Calibri" pitchFamily="34" charset="-120"/>
                        </a:rPr>
                        <a:t>СРЗНАЧ</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5F7FA"/>
                    </a:solidFill>
                  </a:tcPr>
                </a:tc>
                <a:tc>
                  <a:txBody>
                    <a:bodyPr/>
                    <a:lstStyle/>
                    <a:p>
                      <a:pPr marL="0" indent="0">
                        <a:buNone/>
                      </a:pPr>
                      <a:r>
                        <a:rPr lang="en-US" sz="1500" dirty="0">
                          <a:solidFill>
                            <a:srgbClr val="333333"/>
                          </a:solidFill>
                          <a:latin typeface="Calibri" pitchFamily="34" charset="0"/>
                          <a:ea typeface="Calibri" pitchFamily="34" charset="-122"/>
                          <a:cs typeface="Calibri" pitchFamily="34" charset="-120"/>
                        </a:rPr>
                        <a:t>Среднее арифметическое</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5F7FA"/>
                    </a:solidFill>
                  </a:tcPr>
                </a:tc>
                <a:tc>
                  <a:txBody>
                    <a:bodyPr/>
                    <a:lstStyle/>
                    <a:p>
                      <a:pPr marL="0" indent="0">
                        <a:buNone/>
                      </a:pPr>
                      <a:r>
                        <a:rPr lang="en-US" sz="1300" dirty="0">
                          <a:solidFill>
                            <a:srgbClr val="333333"/>
                          </a:solidFill>
                          <a:latin typeface="Consolas" pitchFamily="34" charset="0"/>
                          <a:ea typeface="Consolas" pitchFamily="34" charset="-122"/>
                          <a:cs typeface="Consolas" pitchFamily="34" charset="-120"/>
                        </a:rPr>
                        <a:t>=СРЗНАЧ(B:B)</a:t>
                      </a:r>
                      <a:endParaRPr lang="en-US" sz="1300" dirty="0">
                        <a:latin typeface="Consolas" charset="0"/>
                        <a:ea typeface="Consolas" charset="0"/>
                        <a:cs typeface="Consolas"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5F7FA"/>
                    </a:solidFill>
                  </a:tcPr>
                </a:tc>
                <a:tc>
                  <a:txBody>
                    <a:bodyPr/>
                    <a:lstStyle/>
                    <a:p>
                      <a:pPr marL="0" indent="0">
                        <a:buNone/>
                      </a:pPr>
                      <a:r>
                        <a:rPr lang="en-US" sz="1500" dirty="0">
                          <a:solidFill>
                            <a:srgbClr val="333333"/>
                          </a:solidFill>
                          <a:latin typeface="Calibri" pitchFamily="34" charset="0"/>
                          <a:ea typeface="Calibri" pitchFamily="34" charset="-122"/>
                          <a:cs typeface="Calibri" pitchFamily="34" charset="-120"/>
                        </a:rPr>
                        <a:t>Средний чек, средняя оценка</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5F7FA"/>
                    </a:solidFill>
                  </a:tcPr>
                </a:tc>
                <a:extLst>
                  <a:ext uri="{0D108BD9-81ED-4DB2-BD59-A6C34878D82A}">
                    <a16:rowId xmlns:a16="http://schemas.microsoft.com/office/drawing/2014/main" val="10003"/>
                  </a:ext>
                </a:extLst>
              </a:tr>
              <a:tr h="609600">
                <a:tc>
                  <a:txBody>
                    <a:bodyPr/>
                    <a:lstStyle/>
                    <a:p>
                      <a:pPr marL="0" indent="0">
                        <a:buNone/>
                      </a:pPr>
                      <a:r>
                        <a:rPr lang="en-US" sz="1500" b="1" dirty="0">
                          <a:solidFill>
                            <a:srgbClr val="2B3990"/>
                          </a:solidFill>
                          <a:latin typeface="Calibri" pitchFamily="34" charset="0"/>
                          <a:ea typeface="Calibri" pitchFamily="34" charset="-122"/>
                          <a:cs typeface="Calibri" pitchFamily="34" charset="-120"/>
                        </a:rPr>
                        <a:t>СЧЁТ</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tc>
                  <a:txBody>
                    <a:bodyPr/>
                    <a:lstStyle/>
                    <a:p>
                      <a:pPr marL="0" indent="0">
                        <a:buNone/>
                      </a:pPr>
                      <a:r>
                        <a:rPr lang="en-US" sz="1500" dirty="0">
                          <a:solidFill>
                            <a:srgbClr val="333333"/>
                          </a:solidFill>
                          <a:latin typeface="Calibri" pitchFamily="34" charset="0"/>
                          <a:ea typeface="Calibri" pitchFamily="34" charset="-122"/>
                          <a:cs typeface="Calibri" pitchFamily="34" charset="-120"/>
                        </a:rPr>
                        <a:t>Количество чисел</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tc>
                  <a:txBody>
                    <a:bodyPr/>
                    <a:lstStyle/>
                    <a:p>
                      <a:pPr marL="0" indent="0">
                        <a:buNone/>
                      </a:pPr>
                      <a:r>
                        <a:rPr lang="en-US" sz="1300" dirty="0">
                          <a:solidFill>
                            <a:srgbClr val="333333"/>
                          </a:solidFill>
                          <a:latin typeface="Consolas" pitchFamily="34" charset="0"/>
                          <a:ea typeface="Consolas" pitchFamily="34" charset="-122"/>
                          <a:cs typeface="Consolas" pitchFamily="34" charset="-120"/>
                        </a:rPr>
                        <a:t>=СЧЁТ(B:B)</a:t>
                      </a:r>
                      <a:endParaRPr lang="en-US" sz="1300" dirty="0">
                        <a:latin typeface="Consolas" charset="0"/>
                        <a:ea typeface="Consolas" charset="0"/>
                        <a:cs typeface="Consolas"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tc>
                  <a:txBody>
                    <a:bodyPr/>
                    <a:lstStyle/>
                    <a:p>
                      <a:pPr marL="0" indent="0">
                        <a:buNone/>
                      </a:pPr>
                      <a:r>
                        <a:rPr lang="en-US" sz="1500" dirty="0">
                          <a:solidFill>
                            <a:srgbClr val="333333"/>
                          </a:solidFill>
                          <a:latin typeface="Calibri" pitchFamily="34" charset="0"/>
                          <a:ea typeface="Calibri" pitchFamily="34" charset="-122"/>
                          <a:cs typeface="Calibri" pitchFamily="34" charset="-120"/>
                        </a:rPr>
                        <a:t>Сколько числовых значений</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r h="609600">
                <a:tc>
                  <a:txBody>
                    <a:bodyPr/>
                    <a:lstStyle/>
                    <a:p>
                      <a:pPr marL="0" indent="0">
                        <a:buNone/>
                      </a:pPr>
                      <a:r>
                        <a:rPr lang="en-US" sz="1500" b="1" dirty="0">
                          <a:solidFill>
                            <a:srgbClr val="2B3990"/>
                          </a:solidFill>
                          <a:latin typeface="Calibri" pitchFamily="34" charset="0"/>
                          <a:ea typeface="Calibri" pitchFamily="34" charset="-122"/>
                          <a:cs typeface="Calibri" pitchFamily="34" charset="-120"/>
                        </a:rPr>
                        <a:t>СЧЁТЗ</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5F7FA"/>
                    </a:solidFill>
                  </a:tcPr>
                </a:tc>
                <a:tc>
                  <a:txBody>
                    <a:bodyPr/>
                    <a:lstStyle/>
                    <a:p>
                      <a:pPr marL="0" indent="0">
                        <a:buNone/>
                      </a:pPr>
                      <a:r>
                        <a:rPr lang="en-US" sz="1500" dirty="0">
                          <a:solidFill>
                            <a:srgbClr val="333333"/>
                          </a:solidFill>
                          <a:latin typeface="Calibri" pitchFamily="34" charset="0"/>
                          <a:ea typeface="Calibri" pitchFamily="34" charset="-122"/>
                          <a:cs typeface="Calibri" pitchFamily="34" charset="-120"/>
                        </a:rPr>
                        <a:t>Количество непустых</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5F7FA"/>
                    </a:solidFill>
                  </a:tcPr>
                </a:tc>
                <a:tc>
                  <a:txBody>
                    <a:bodyPr/>
                    <a:lstStyle/>
                    <a:p>
                      <a:pPr marL="0" indent="0">
                        <a:buNone/>
                      </a:pPr>
                      <a:r>
                        <a:rPr lang="en-US" sz="1300" dirty="0">
                          <a:solidFill>
                            <a:srgbClr val="333333"/>
                          </a:solidFill>
                          <a:latin typeface="Consolas" pitchFamily="34" charset="0"/>
                          <a:ea typeface="Consolas" pitchFamily="34" charset="-122"/>
                          <a:cs typeface="Consolas" pitchFamily="34" charset="-120"/>
                        </a:rPr>
                        <a:t>=СЧЁТЗ(B:B)</a:t>
                      </a:r>
                      <a:endParaRPr lang="en-US" sz="1300" dirty="0">
                        <a:latin typeface="Consolas" charset="0"/>
                        <a:ea typeface="Consolas" charset="0"/>
                        <a:cs typeface="Consolas"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5F7FA"/>
                    </a:solidFill>
                  </a:tcPr>
                </a:tc>
                <a:tc>
                  <a:txBody>
                    <a:bodyPr/>
                    <a:lstStyle/>
                    <a:p>
                      <a:pPr marL="0" indent="0">
                        <a:buNone/>
                      </a:pPr>
                      <a:r>
                        <a:rPr lang="en-US" sz="1500" dirty="0">
                          <a:solidFill>
                            <a:srgbClr val="333333"/>
                          </a:solidFill>
                          <a:latin typeface="Calibri" pitchFamily="34" charset="0"/>
                          <a:ea typeface="Calibri" pitchFamily="34" charset="-122"/>
                          <a:cs typeface="Calibri" pitchFamily="34" charset="-120"/>
                        </a:rPr>
                        <a:t>Сколько ячеек заполнено</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5F7FA"/>
                    </a:solidFill>
                  </a:tcPr>
                </a:tc>
                <a:extLst>
                  <a:ext uri="{0D108BD9-81ED-4DB2-BD59-A6C34878D82A}">
                    <a16:rowId xmlns:a16="http://schemas.microsoft.com/office/drawing/2014/main" val="10005"/>
                  </a:ext>
                </a:extLst>
              </a:tr>
            </a:tbl>
          </a:graphicData>
        </a:graphic>
      </p:graphicFrame>
      <p:sp>
        <p:nvSpPr>
          <p:cNvPr id="6" name="Shape 3"/>
          <p:cNvSpPr/>
          <p:nvPr/>
        </p:nvSpPr>
        <p:spPr>
          <a:xfrm>
            <a:off x="487680" y="6278880"/>
            <a:ext cx="1219200" cy="0"/>
          </a:xfrm>
          <a:prstGeom prst="line">
            <a:avLst/>
          </a:prstGeom>
          <a:noFill/>
          <a:ln w="31750">
            <a:solidFill>
              <a:srgbClr val="CC0000"/>
            </a:solidFill>
            <a:prstDash val="solid"/>
          </a:ln>
        </p:spPr>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26720" y="182880"/>
            <a:ext cx="670560" cy="670560"/>
          </a:xfrm>
          <a:prstGeom prst="rect">
            <a:avLst/>
          </a:prstGeom>
          <a:solidFill>
            <a:srgbClr val="2B3990"/>
          </a:solidFill>
          <a:ln/>
        </p:spPr>
      </p:sp>
      <p:sp>
        <p:nvSpPr>
          <p:cNvPr id="3" name="Text 1"/>
          <p:cNvSpPr/>
          <p:nvPr/>
        </p:nvSpPr>
        <p:spPr>
          <a:xfrm>
            <a:off x="10972800" y="121920"/>
            <a:ext cx="975360" cy="487680"/>
          </a:xfrm>
          <a:prstGeom prst="rect">
            <a:avLst/>
          </a:prstGeom>
          <a:noFill/>
          <a:ln/>
        </p:spPr>
        <p:txBody>
          <a:bodyPr wrap="square" rtlCol="0" anchor="ctr"/>
          <a:lstStyle/>
          <a:p>
            <a:pPr algn="r"/>
            <a:r>
              <a:rPr lang="en-US" sz="1600" dirty="0">
                <a:solidFill>
                  <a:srgbClr val="999999"/>
                </a:solidFill>
                <a:latin typeface="Calibri" pitchFamily="34" charset="0"/>
                <a:ea typeface="Calibri" pitchFamily="34" charset="-122"/>
                <a:cs typeface="Calibri" pitchFamily="34" charset="-120"/>
              </a:rPr>
              <a:t>24</a:t>
            </a:r>
            <a:endParaRPr lang="en-US" sz="1600" dirty="0"/>
          </a:p>
        </p:txBody>
      </p:sp>
      <p:sp>
        <p:nvSpPr>
          <p:cNvPr id="4" name="Text 2"/>
          <p:cNvSpPr/>
          <p:nvPr/>
        </p:nvSpPr>
        <p:spPr>
          <a:xfrm>
            <a:off x="609600" y="975360"/>
            <a:ext cx="10972800" cy="792480"/>
          </a:xfrm>
          <a:prstGeom prst="rect">
            <a:avLst/>
          </a:prstGeom>
          <a:noFill/>
          <a:ln/>
        </p:spPr>
        <p:txBody>
          <a:bodyPr wrap="square" lIns="0" tIns="0" rIns="0" bIns="0" rtlCol="0" anchor="ctr"/>
          <a:lstStyle/>
          <a:p>
            <a:pPr algn="ctr"/>
            <a:r>
              <a:rPr lang="en-US" sz="3333" b="1" dirty="0">
                <a:solidFill>
                  <a:srgbClr val="2B3990"/>
                </a:solidFill>
                <a:latin typeface="Calibri" pitchFamily="34" charset="0"/>
                <a:ea typeface="Calibri" pitchFamily="34" charset="-122"/>
                <a:cs typeface="Calibri" pitchFamily="34" charset="-120"/>
              </a:rPr>
              <a:t>ЦЕЛОЕ — Округление до целого вниз (INT)</a:t>
            </a:r>
            <a:endParaRPr lang="en-US" sz="3333" dirty="0"/>
          </a:p>
        </p:txBody>
      </p:sp>
      <p:sp>
        <p:nvSpPr>
          <p:cNvPr id="5" name="Shape 3"/>
          <p:cNvSpPr/>
          <p:nvPr/>
        </p:nvSpPr>
        <p:spPr>
          <a:xfrm>
            <a:off x="609600" y="1889760"/>
            <a:ext cx="10972800" cy="670560"/>
          </a:xfrm>
          <a:prstGeom prst="rect">
            <a:avLst/>
          </a:prstGeom>
          <a:solidFill>
            <a:srgbClr val="2B3990"/>
          </a:solidFill>
          <a:ln/>
        </p:spPr>
      </p:sp>
      <p:sp>
        <p:nvSpPr>
          <p:cNvPr id="6" name="Text 4"/>
          <p:cNvSpPr/>
          <p:nvPr/>
        </p:nvSpPr>
        <p:spPr>
          <a:xfrm>
            <a:off x="853440" y="1889760"/>
            <a:ext cx="10485120" cy="670560"/>
          </a:xfrm>
          <a:prstGeom prst="rect">
            <a:avLst/>
          </a:prstGeom>
          <a:noFill/>
          <a:ln/>
        </p:spPr>
        <p:txBody>
          <a:bodyPr wrap="square" lIns="0" tIns="0" rIns="0" bIns="0" rtlCol="0" anchor="ctr"/>
          <a:lstStyle/>
          <a:p>
            <a:pPr algn="ctr"/>
            <a:r>
              <a:rPr lang="en-US" sz="2133" b="1" dirty="0">
                <a:solidFill>
                  <a:srgbClr val="FFFFFF"/>
                </a:solidFill>
                <a:latin typeface="Consolas" pitchFamily="34" charset="0"/>
                <a:ea typeface="Consolas" pitchFamily="34" charset="-122"/>
                <a:cs typeface="Consolas" pitchFamily="34" charset="-120"/>
              </a:rPr>
              <a:t>=ЦЕЛОЕ(число)</a:t>
            </a:r>
            <a:endParaRPr lang="en-US" sz="2133" dirty="0"/>
          </a:p>
        </p:txBody>
      </p:sp>
      <p:sp>
        <p:nvSpPr>
          <p:cNvPr id="7" name="Shape 5"/>
          <p:cNvSpPr/>
          <p:nvPr/>
        </p:nvSpPr>
        <p:spPr>
          <a:xfrm>
            <a:off x="609600" y="2682240"/>
            <a:ext cx="10972800" cy="609600"/>
          </a:xfrm>
          <a:prstGeom prst="rect">
            <a:avLst/>
          </a:prstGeom>
          <a:solidFill>
            <a:srgbClr val="F0F0F0"/>
          </a:solidFill>
          <a:ln/>
        </p:spPr>
      </p:sp>
      <p:sp>
        <p:nvSpPr>
          <p:cNvPr id="8" name="Text 6"/>
          <p:cNvSpPr/>
          <p:nvPr/>
        </p:nvSpPr>
        <p:spPr>
          <a:xfrm>
            <a:off x="853440" y="2682240"/>
            <a:ext cx="10485120" cy="609600"/>
          </a:xfrm>
          <a:prstGeom prst="rect">
            <a:avLst/>
          </a:prstGeom>
          <a:noFill/>
          <a:ln/>
        </p:spPr>
        <p:txBody>
          <a:bodyPr wrap="square" lIns="0" tIns="0" rIns="0" bIns="0" rtlCol="0" anchor="ctr"/>
          <a:lstStyle/>
          <a:p>
            <a:r>
              <a:rPr lang="en-US" sz="1733" dirty="0">
                <a:solidFill>
                  <a:srgbClr val="333333"/>
                </a:solidFill>
                <a:latin typeface="Calibri" pitchFamily="34" charset="0"/>
                <a:ea typeface="Calibri" pitchFamily="34" charset="-122"/>
                <a:cs typeface="Calibri" pitchFamily="34" charset="-120"/>
              </a:rPr>
              <a:t>Пример:  =ЦЕЛОЕ(7,8)    ← возвращает 7</a:t>
            </a:r>
            <a:endParaRPr lang="en-US" sz="1733" dirty="0"/>
          </a:p>
        </p:txBody>
      </p:sp>
      <p:sp>
        <p:nvSpPr>
          <p:cNvPr id="9" name="Text 7"/>
          <p:cNvSpPr/>
          <p:nvPr/>
        </p:nvSpPr>
        <p:spPr>
          <a:xfrm>
            <a:off x="731520" y="3474720"/>
            <a:ext cx="10728960" cy="2682240"/>
          </a:xfrm>
          <a:prstGeom prst="rect">
            <a:avLst/>
          </a:prstGeom>
          <a:noFill/>
          <a:ln/>
        </p:spPr>
        <p:txBody>
          <a:bodyPr wrap="square" rtlCol="0" anchor="t"/>
          <a:lstStyle/>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Округляет число до ближайшего </a:t>
            </a:r>
            <a:r>
              <a:rPr lang="en-US" sz="1867" b="1" dirty="0">
                <a:solidFill>
                  <a:srgbClr val="333333"/>
                </a:solidFill>
                <a:latin typeface="Calibri" pitchFamily="34" charset="0"/>
                <a:ea typeface="Calibri" pitchFamily="34" charset="-122"/>
                <a:cs typeface="Calibri" pitchFamily="34" charset="-120"/>
              </a:rPr>
              <a:t>меньшего</a:t>
            </a:r>
            <a:r>
              <a:rPr lang="en-US" sz="1867" dirty="0">
                <a:solidFill>
                  <a:srgbClr val="333333"/>
                </a:solidFill>
                <a:latin typeface="Calibri" pitchFamily="34" charset="0"/>
                <a:ea typeface="Calibri" pitchFamily="34" charset="-122"/>
                <a:cs typeface="Calibri" pitchFamily="34" charset="-120"/>
              </a:rPr>
              <a:t> целого (в сторону минус бесконечности)</a:t>
            </a:r>
            <a:endParaRPr lang="en-US" sz="1867" dirty="0"/>
          </a:p>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Для положительных чисел — просто отбрасывает дробную часть</a:t>
            </a:r>
            <a:endParaRPr lang="en-US" sz="1867" dirty="0"/>
          </a:p>
          <a:p>
            <a:pPr>
              <a:lnSpc>
                <a:spcPct val="115000"/>
              </a:lnSpc>
              <a:spcAft>
                <a:spcPts val="1333"/>
              </a:spcAft>
            </a:pPr>
            <a:r>
              <a:rPr lang="en-US" sz="1867" dirty="0">
                <a:solidFill>
                  <a:srgbClr val="F9A825"/>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Для </a:t>
            </a:r>
            <a:r>
              <a:rPr lang="en-US" sz="1867" b="1" dirty="0">
                <a:solidFill>
                  <a:srgbClr val="333333"/>
                </a:solidFill>
                <a:latin typeface="Calibri" pitchFamily="34" charset="0"/>
                <a:ea typeface="Calibri" pitchFamily="34" charset="-122"/>
                <a:cs typeface="Calibri" pitchFamily="34" charset="-120"/>
              </a:rPr>
              <a:t>отрицательных</a:t>
            </a:r>
            <a:r>
              <a:rPr lang="en-US" sz="1867" dirty="0">
                <a:solidFill>
                  <a:srgbClr val="333333"/>
                </a:solidFill>
                <a:latin typeface="Calibri" pitchFamily="34" charset="0"/>
                <a:ea typeface="Calibri" pitchFamily="34" charset="-122"/>
                <a:cs typeface="Calibri" pitchFamily="34" charset="-120"/>
              </a:rPr>
              <a:t> чисел: ЦЕЛОЕ(-2,3) = </a:t>
            </a:r>
            <a:r>
              <a:rPr lang="en-US" sz="1867" b="1" dirty="0">
                <a:solidFill>
                  <a:srgbClr val="333333"/>
                </a:solidFill>
                <a:latin typeface="Calibri" pitchFamily="34" charset="0"/>
                <a:ea typeface="Calibri" pitchFamily="34" charset="-122"/>
                <a:cs typeface="Calibri" pitchFamily="34" charset="-120"/>
              </a:rPr>
              <a:t>-3</a:t>
            </a:r>
            <a:r>
              <a:rPr lang="en-US" sz="1867" dirty="0">
                <a:solidFill>
                  <a:srgbClr val="333333"/>
                </a:solidFill>
                <a:latin typeface="Calibri" pitchFamily="34" charset="0"/>
                <a:ea typeface="Calibri" pitchFamily="34" charset="-122"/>
                <a:cs typeface="Calibri" pitchFamily="34" charset="-120"/>
              </a:rPr>
              <a:t> (не -2!) — округляет вниз</a:t>
            </a:r>
            <a:endParaRPr lang="en-US" sz="1867" dirty="0"/>
          </a:p>
          <a:p>
            <a:pPr>
              <a:lnSpc>
                <a:spcPct val="115000"/>
              </a:lnSpc>
              <a:spcAft>
                <a:spcPts val="1333"/>
              </a:spcAft>
            </a:pPr>
            <a:r>
              <a:rPr lang="en-US" sz="1867" dirty="0">
                <a:solidFill>
                  <a:srgbClr val="2E7D32"/>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Определение полных лет, полных месяцев, целых часов из минут</a:t>
            </a:r>
            <a:endParaRPr lang="en-US" sz="1867" dirty="0"/>
          </a:p>
        </p:txBody>
      </p:sp>
      <p:sp>
        <p:nvSpPr>
          <p:cNvPr id="10" name="Shape 8"/>
          <p:cNvSpPr/>
          <p:nvPr/>
        </p:nvSpPr>
        <p:spPr>
          <a:xfrm>
            <a:off x="487680" y="6278880"/>
            <a:ext cx="1219200" cy="0"/>
          </a:xfrm>
          <a:prstGeom prst="line">
            <a:avLst/>
          </a:prstGeom>
          <a:noFill/>
          <a:ln w="31750">
            <a:solidFill>
              <a:srgbClr val="CC0000"/>
            </a:solidFill>
            <a:prstDash val="solid"/>
          </a:ln>
        </p:spPr>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26720" y="182880"/>
            <a:ext cx="670560" cy="670560"/>
          </a:xfrm>
          <a:prstGeom prst="rect">
            <a:avLst/>
          </a:prstGeom>
          <a:solidFill>
            <a:srgbClr val="2B3990"/>
          </a:solidFill>
          <a:ln/>
        </p:spPr>
      </p:sp>
      <p:sp>
        <p:nvSpPr>
          <p:cNvPr id="3" name="Text 1"/>
          <p:cNvSpPr/>
          <p:nvPr/>
        </p:nvSpPr>
        <p:spPr>
          <a:xfrm>
            <a:off x="10972800" y="121920"/>
            <a:ext cx="975360" cy="487680"/>
          </a:xfrm>
          <a:prstGeom prst="rect">
            <a:avLst/>
          </a:prstGeom>
          <a:noFill/>
          <a:ln/>
        </p:spPr>
        <p:txBody>
          <a:bodyPr wrap="square" rtlCol="0" anchor="ctr"/>
          <a:lstStyle/>
          <a:p>
            <a:pPr algn="r"/>
            <a:r>
              <a:rPr lang="en-US" sz="1600" dirty="0">
                <a:solidFill>
                  <a:srgbClr val="999999"/>
                </a:solidFill>
                <a:latin typeface="Calibri" pitchFamily="34" charset="0"/>
                <a:ea typeface="Calibri" pitchFamily="34" charset="-122"/>
                <a:cs typeface="Calibri" pitchFamily="34" charset="-120"/>
              </a:rPr>
              <a:t>25</a:t>
            </a:r>
            <a:endParaRPr lang="en-US" sz="1600" dirty="0"/>
          </a:p>
        </p:txBody>
      </p:sp>
      <p:sp>
        <p:nvSpPr>
          <p:cNvPr id="4" name="Text 2"/>
          <p:cNvSpPr/>
          <p:nvPr/>
        </p:nvSpPr>
        <p:spPr>
          <a:xfrm>
            <a:off x="609600" y="975360"/>
            <a:ext cx="10972800" cy="792480"/>
          </a:xfrm>
          <a:prstGeom prst="rect">
            <a:avLst/>
          </a:prstGeom>
          <a:noFill/>
          <a:ln/>
        </p:spPr>
        <p:txBody>
          <a:bodyPr wrap="square" lIns="0" tIns="0" rIns="0" bIns="0" rtlCol="0" anchor="ctr"/>
          <a:lstStyle/>
          <a:p>
            <a:pPr algn="ctr"/>
            <a:r>
              <a:rPr lang="en-US" sz="2933" b="1" dirty="0">
                <a:solidFill>
                  <a:srgbClr val="2B3990"/>
                </a:solidFill>
                <a:latin typeface="Calibri" pitchFamily="34" charset="0"/>
                <a:ea typeface="Calibri" pitchFamily="34" charset="-122"/>
                <a:cs typeface="Calibri" pitchFamily="34" charset="-120"/>
              </a:rPr>
              <a:t>ОКРУГЛ — Округление по правилам математики (ROUND)</a:t>
            </a:r>
            <a:endParaRPr lang="en-US" sz="2933" dirty="0"/>
          </a:p>
        </p:txBody>
      </p:sp>
      <p:sp>
        <p:nvSpPr>
          <p:cNvPr id="5" name="Shape 3"/>
          <p:cNvSpPr/>
          <p:nvPr/>
        </p:nvSpPr>
        <p:spPr>
          <a:xfrm>
            <a:off x="609600" y="1889760"/>
            <a:ext cx="10972800" cy="670560"/>
          </a:xfrm>
          <a:prstGeom prst="rect">
            <a:avLst/>
          </a:prstGeom>
          <a:solidFill>
            <a:srgbClr val="2B3990"/>
          </a:solidFill>
          <a:ln/>
        </p:spPr>
      </p:sp>
      <p:sp>
        <p:nvSpPr>
          <p:cNvPr id="6" name="Text 4"/>
          <p:cNvSpPr/>
          <p:nvPr/>
        </p:nvSpPr>
        <p:spPr>
          <a:xfrm>
            <a:off x="853440" y="1889760"/>
            <a:ext cx="10485120" cy="670560"/>
          </a:xfrm>
          <a:prstGeom prst="rect">
            <a:avLst/>
          </a:prstGeom>
          <a:noFill/>
          <a:ln/>
        </p:spPr>
        <p:txBody>
          <a:bodyPr wrap="square" lIns="0" tIns="0" rIns="0" bIns="0" rtlCol="0" anchor="ctr"/>
          <a:lstStyle/>
          <a:p>
            <a:pPr algn="ctr"/>
            <a:r>
              <a:rPr lang="en-US" sz="2133" b="1" dirty="0">
                <a:solidFill>
                  <a:srgbClr val="FFFFFF"/>
                </a:solidFill>
                <a:latin typeface="Consolas" pitchFamily="34" charset="0"/>
                <a:ea typeface="Consolas" pitchFamily="34" charset="-122"/>
                <a:cs typeface="Consolas" pitchFamily="34" charset="-120"/>
              </a:rPr>
              <a:t>=ОКРУГЛ(число; число_разрядов)</a:t>
            </a:r>
            <a:endParaRPr lang="en-US" sz="2133" dirty="0"/>
          </a:p>
        </p:txBody>
      </p:sp>
      <p:sp>
        <p:nvSpPr>
          <p:cNvPr id="7" name="Shape 5"/>
          <p:cNvSpPr/>
          <p:nvPr/>
        </p:nvSpPr>
        <p:spPr>
          <a:xfrm>
            <a:off x="609600" y="2682240"/>
            <a:ext cx="10972800" cy="609600"/>
          </a:xfrm>
          <a:prstGeom prst="rect">
            <a:avLst/>
          </a:prstGeom>
          <a:solidFill>
            <a:srgbClr val="F0F0F0"/>
          </a:solidFill>
          <a:ln/>
        </p:spPr>
      </p:sp>
      <p:sp>
        <p:nvSpPr>
          <p:cNvPr id="8" name="Text 6"/>
          <p:cNvSpPr/>
          <p:nvPr/>
        </p:nvSpPr>
        <p:spPr>
          <a:xfrm>
            <a:off x="853440" y="2682240"/>
            <a:ext cx="10485120" cy="609600"/>
          </a:xfrm>
          <a:prstGeom prst="rect">
            <a:avLst/>
          </a:prstGeom>
          <a:noFill/>
          <a:ln/>
        </p:spPr>
        <p:txBody>
          <a:bodyPr wrap="square" lIns="0" tIns="0" rIns="0" bIns="0" rtlCol="0" anchor="ctr"/>
          <a:lstStyle/>
          <a:p>
            <a:r>
              <a:rPr lang="en-US" sz="1733" dirty="0">
                <a:solidFill>
                  <a:srgbClr val="333333"/>
                </a:solidFill>
                <a:latin typeface="Calibri" pitchFamily="34" charset="0"/>
                <a:ea typeface="Calibri" pitchFamily="34" charset="-122"/>
                <a:cs typeface="Calibri" pitchFamily="34" charset="-120"/>
              </a:rPr>
              <a:t>Пример:  =ОКРУГЛ(3,456; 2)    ← возвращает 3,46</a:t>
            </a:r>
            <a:endParaRPr lang="en-US" sz="1733" dirty="0"/>
          </a:p>
        </p:txBody>
      </p:sp>
      <p:sp>
        <p:nvSpPr>
          <p:cNvPr id="9" name="Text 7"/>
          <p:cNvSpPr/>
          <p:nvPr/>
        </p:nvSpPr>
        <p:spPr>
          <a:xfrm>
            <a:off x="731520" y="3474720"/>
            <a:ext cx="10728960" cy="2682240"/>
          </a:xfrm>
          <a:prstGeom prst="rect">
            <a:avLst/>
          </a:prstGeom>
          <a:noFill/>
          <a:ln/>
        </p:spPr>
        <p:txBody>
          <a:bodyPr wrap="square" rtlCol="0" anchor="t"/>
          <a:lstStyle/>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Округляет число до указанного количества </a:t>
            </a:r>
            <a:r>
              <a:rPr lang="en-US" sz="1867" b="1" dirty="0">
                <a:solidFill>
                  <a:srgbClr val="333333"/>
                </a:solidFill>
                <a:latin typeface="Calibri" pitchFamily="34" charset="0"/>
                <a:ea typeface="Calibri" pitchFamily="34" charset="-122"/>
                <a:cs typeface="Calibri" pitchFamily="34" charset="-120"/>
              </a:rPr>
              <a:t>десятичных разрядов</a:t>
            </a:r>
            <a:r>
              <a:rPr lang="en-US" sz="1867" dirty="0">
                <a:solidFill>
                  <a:srgbClr val="333333"/>
                </a:solidFill>
                <a:latin typeface="Calibri" pitchFamily="34" charset="0"/>
                <a:ea typeface="Calibri" pitchFamily="34" charset="-122"/>
                <a:cs typeface="Calibri" pitchFamily="34" charset="-120"/>
              </a:rPr>
              <a:t> по математическим правилам</a:t>
            </a:r>
            <a:endParaRPr lang="en-US" sz="1867" dirty="0"/>
          </a:p>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Разряд 0 — до целого, 1 — один знак, </a:t>
            </a:r>
            <a:r>
              <a:rPr lang="en-US" sz="1867" b="1" dirty="0">
                <a:solidFill>
                  <a:srgbClr val="333333"/>
                </a:solidFill>
                <a:latin typeface="Calibri" pitchFamily="34" charset="0"/>
                <a:ea typeface="Calibri" pitchFamily="34" charset="-122"/>
                <a:cs typeface="Calibri" pitchFamily="34" charset="-120"/>
              </a:rPr>
              <a:t>-1</a:t>
            </a:r>
            <a:r>
              <a:rPr lang="en-US" sz="1867" dirty="0">
                <a:solidFill>
                  <a:srgbClr val="333333"/>
                </a:solidFill>
                <a:latin typeface="Calibri" pitchFamily="34" charset="0"/>
                <a:ea typeface="Calibri" pitchFamily="34" charset="-122"/>
                <a:cs typeface="Calibri" pitchFamily="34" charset="-120"/>
              </a:rPr>
              <a:t> — до десятков, </a:t>
            </a:r>
            <a:r>
              <a:rPr lang="en-US" sz="1867" b="1" dirty="0">
                <a:solidFill>
                  <a:srgbClr val="333333"/>
                </a:solidFill>
                <a:latin typeface="Calibri" pitchFamily="34" charset="0"/>
                <a:ea typeface="Calibri" pitchFamily="34" charset="-122"/>
                <a:cs typeface="Calibri" pitchFamily="34" charset="-120"/>
              </a:rPr>
              <a:t>-3</a:t>
            </a:r>
            <a:r>
              <a:rPr lang="en-US" sz="1867" dirty="0">
                <a:solidFill>
                  <a:srgbClr val="333333"/>
                </a:solidFill>
                <a:latin typeface="Calibri" pitchFamily="34" charset="0"/>
                <a:ea typeface="Calibri" pitchFamily="34" charset="-122"/>
                <a:cs typeface="Calibri" pitchFamily="34" charset="-120"/>
              </a:rPr>
              <a:t> — до тысяч</a:t>
            </a:r>
            <a:endParaRPr lang="en-US" sz="1867" dirty="0"/>
          </a:p>
          <a:p>
            <a:pPr>
              <a:lnSpc>
                <a:spcPct val="115000"/>
              </a:lnSpc>
              <a:spcAft>
                <a:spcPts val="1333"/>
              </a:spcAft>
            </a:pPr>
            <a:r>
              <a:rPr lang="en-US" sz="1867" dirty="0">
                <a:solidFill>
                  <a:srgbClr val="F9A825"/>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Округление 2,5 даёт </a:t>
            </a:r>
            <a:r>
              <a:rPr lang="en-US" sz="1867" b="1" dirty="0">
                <a:solidFill>
                  <a:srgbClr val="333333"/>
                </a:solidFill>
                <a:latin typeface="Calibri" pitchFamily="34" charset="0"/>
                <a:ea typeface="Calibri" pitchFamily="34" charset="-122"/>
                <a:cs typeface="Calibri" pitchFamily="34" charset="-120"/>
              </a:rPr>
              <a:t>3</a:t>
            </a:r>
            <a:r>
              <a:rPr lang="en-US" sz="1867" dirty="0">
                <a:solidFill>
                  <a:srgbClr val="333333"/>
                </a:solidFill>
                <a:latin typeface="Calibri" pitchFamily="34" charset="0"/>
                <a:ea typeface="Calibri" pitchFamily="34" charset="-122"/>
                <a:cs typeface="Calibri" pitchFamily="34" charset="-120"/>
              </a:rPr>
              <a:t> (от середины — вверх) — это </a:t>
            </a:r>
            <a:r>
              <a:rPr lang="en-US" sz="1867" b="1" dirty="0">
                <a:solidFill>
                  <a:srgbClr val="333333"/>
                </a:solidFill>
                <a:latin typeface="Calibri" pitchFamily="34" charset="0"/>
                <a:ea typeface="Calibri" pitchFamily="34" charset="-122"/>
                <a:cs typeface="Calibri" pitchFamily="34" charset="-120"/>
              </a:rPr>
              <a:t>банковское/арифметическое</a:t>
            </a:r>
            <a:r>
              <a:rPr lang="en-US" sz="1867" dirty="0">
                <a:solidFill>
                  <a:srgbClr val="333333"/>
                </a:solidFill>
                <a:latin typeface="Calibri" pitchFamily="34" charset="0"/>
                <a:ea typeface="Calibri" pitchFamily="34" charset="-122"/>
                <a:cs typeface="Calibri" pitchFamily="34" charset="-120"/>
              </a:rPr>
              <a:t> округление</a:t>
            </a:r>
            <a:endParaRPr lang="en-US" sz="1867" dirty="0"/>
          </a:p>
          <a:p>
            <a:pPr>
              <a:lnSpc>
                <a:spcPct val="115000"/>
              </a:lnSpc>
              <a:spcAft>
                <a:spcPts val="1333"/>
              </a:spcAft>
            </a:pPr>
            <a:r>
              <a:rPr lang="en-US" sz="1867" dirty="0">
                <a:solidFill>
                  <a:srgbClr val="2E7D32"/>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Суммы в счетах, налоговые расчёты, финансовые отчёты с точностью до копеек</a:t>
            </a:r>
            <a:endParaRPr lang="en-US" sz="1867" dirty="0"/>
          </a:p>
        </p:txBody>
      </p:sp>
      <p:sp>
        <p:nvSpPr>
          <p:cNvPr id="10" name="Shape 8"/>
          <p:cNvSpPr/>
          <p:nvPr/>
        </p:nvSpPr>
        <p:spPr>
          <a:xfrm>
            <a:off x="487680" y="6278880"/>
            <a:ext cx="1219200" cy="0"/>
          </a:xfrm>
          <a:prstGeom prst="line">
            <a:avLst/>
          </a:prstGeom>
          <a:noFill/>
          <a:ln w="31750">
            <a:solidFill>
              <a:srgbClr val="CC0000"/>
            </a:solidFill>
            <a:prstDash val="solid"/>
          </a:ln>
        </p:spPr>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26720" y="182880"/>
            <a:ext cx="670560" cy="670560"/>
          </a:xfrm>
          <a:prstGeom prst="rect">
            <a:avLst/>
          </a:prstGeom>
          <a:solidFill>
            <a:srgbClr val="2B3990"/>
          </a:solidFill>
          <a:ln/>
        </p:spPr>
      </p:sp>
      <p:sp>
        <p:nvSpPr>
          <p:cNvPr id="3" name="Text 1"/>
          <p:cNvSpPr/>
          <p:nvPr/>
        </p:nvSpPr>
        <p:spPr>
          <a:xfrm>
            <a:off x="10972800" y="121920"/>
            <a:ext cx="975360" cy="487680"/>
          </a:xfrm>
          <a:prstGeom prst="rect">
            <a:avLst/>
          </a:prstGeom>
          <a:noFill/>
          <a:ln/>
        </p:spPr>
        <p:txBody>
          <a:bodyPr wrap="square" rtlCol="0" anchor="ctr"/>
          <a:lstStyle/>
          <a:p>
            <a:pPr algn="r"/>
            <a:r>
              <a:rPr lang="en-US" sz="1600" dirty="0">
                <a:solidFill>
                  <a:srgbClr val="999999"/>
                </a:solidFill>
                <a:latin typeface="Calibri" pitchFamily="34" charset="0"/>
                <a:ea typeface="Calibri" pitchFamily="34" charset="-122"/>
                <a:cs typeface="Calibri" pitchFamily="34" charset="-120"/>
              </a:rPr>
              <a:t>26</a:t>
            </a:r>
            <a:endParaRPr lang="en-US" sz="1600" dirty="0"/>
          </a:p>
        </p:txBody>
      </p:sp>
      <p:sp>
        <p:nvSpPr>
          <p:cNvPr id="4" name="Text 2"/>
          <p:cNvSpPr/>
          <p:nvPr/>
        </p:nvSpPr>
        <p:spPr>
          <a:xfrm>
            <a:off x="609600" y="975360"/>
            <a:ext cx="10972800" cy="792480"/>
          </a:xfrm>
          <a:prstGeom prst="rect">
            <a:avLst/>
          </a:prstGeom>
          <a:noFill/>
          <a:ln/>
        </p:spPr>
        <p:txBody>
          <a:bodyPr wrap="square" lIns="0" tIns="0" rIns="0" bIns="0" rtlCol="0" anchor="ctr"/>
          <a:lstStyle/>
          <a:p>
            <a:pPr algn="ctr"/>
            <a:r>
              <a:rPr lang="en-US" sz="3333" b="1" dirty="0">
                <a:solidFill>
                  <a:srgbClr val="2B3990"/>
                </a:solidFill>
                <a:latin typeface="Calibri" pitchFamily="34" charset="0"/>
                <a:ea typeface="Calibri" pitchFamily="34" charset="-122"/>
                <a:cs typeface="Calibri" pitchFamily="34" charset="-120"/>
              </a:rPr>
              <a:t>ОКРУГЛВНИЗ — Округление к нулю (ROUNDDOWN)</a:t>
            </a:r>
            <a:endParaRPr lang="en-US" sz="3333" dirty="0"/>
          </a:p>
        </p:txBody>
      </p:sp>
      <p:sp>
        <p:nvSpPr>
          <p:cNvPr id="5" name="Shape 3"/>
          <p:cNvSpPr/>
          <p:nvPr/>
        </p:nvSpPr>
        <p:spPr>
          <a:xfrm>
            <a:off x="609600" y="1889760"/>
            <a:ext cx="10972800" cy="670560"/>
          </a:xfrm>
          <a:prstGeom prst="rect">
            <a:avLst/>
          </a:prstGeom>
          <a:solidFill>
            <a:srgbClr val="2B3990"/>
          </a:solidFill>
          <a:ln/>
        </p:spPr>
      </p:sp>
      <p:sp>
        <p:nvSpPr>
          <p:cNvPr id="6" name="Text 4"/>
          <p:cNvSpPr/>
          <p:nvPr/>
        </p:nvSpPr>
        <p:spPr>
          <a:xfrm>
            <a:off x="853440" y="1889760"/>
            <a:ext cx="10485120" cy="670560"/>
          </a:xfrm>
          <a:prstGeom prst="rect">
            <a:avLst/>
          </a:prstGeom>
          <a:noFill/>
          <a:ln/>
        </p:spPr>
        <p:txBody>
          <a:bodyPr wrap="square" lIns="0" tIns="0" rIns="0" bIns="0" rtlCol="0" anchor="ctr"/>
          <a:lstStyle/>
          <a:p>
            <a:pPr algn="ctr"/>
            <a:r>
              <a:rPr lang="en-US" sz="2133" b="1" dirty="0">
                <a:solidFill>
                  <a:srgbClr val="FFFFFF"/>
                </a:solidFill>
                <a:latin typeface="Consolas" pitchFamily="34" charset="0"/>
                <a:ea typeface="Consolas" pitchFamily="34" charset="-122"/>
                <a:cs typeface="Consolas" pitchFamily="34" charset="-120"/>
              </a:rPr>
              <a:t>=ОКРУГЛВНИЗ(число; число_разрядов)</a:t>
            </a:r>
            <a:endParaRPr lang="en-US" sz="2133" dirty="0"/>
          </a:p>
        </p:txBody>
      </p:sp>
      <p:sp>
        <p:nvSpPr>
          <p:cNvPr id="7" name="Shape 5"/>
          <p:cNvSpPr/>
          <p:nvPr/>
        </p:nvSpPr>
        <p:spPr>
          <a:xfrm>
            <a:off x="609600" y="2682240"/>
            <a:ext cx="10972800" cy="609600"/>
          </a:xfrm>
          <a:prstGeom prst="rect">
            <a:avLst/>
          </a:prstGeom>
          <a:solidFill>
            <a:srgbClr val="F0F0F0"/>
          </a:solidFill>
          <a:ln/>
        </p:spPr>
      </p:sp>
      <p:sp>
        <p:nvSpPr>
          <p:cNvPr id="8" name="Text 6"/>
          <p:cNvSpPr/>
          <p:nvPr/>
        </p:nvSpPr>
        <p:spPr>
          <a:xfrm>
            <a:off x="853440" y="2682240"/>
            <a:ext cx="10485120" cy="609600"/>
          </a:xfrm>
          <a:prstGeom prst="rect">
            <a:avLst/>
          </a:prstGeom>
          <a:noFill/>
          <a:ln/>
        </p:spPr>
        <p:txBody>
          <a:bodyPr wrap="square" lIns="0" tIns="0" rIns="0" bIns="0" rtlCol="0" anchor="ctr"/>
          <a:lstStyle/>
          <a:p>
            <a:r>
              <a:rPr lang="en-US" sz="1733" dirty="0">
                <a:solidFill>
                  <a:srgbClr val="333333"/>
                </a:solidFill>
                <a:latin typeface="Calibri" pitchFamily="34" charset="0"/>
                <a:ea typeface="Calibri" pitchFamily="34" charset="-122"/>
                <a:cs typeface="Calibri" pitchFamily="34" charset="-120"/>
              </a:rPr>
              <a:t>Пример:  =ОКРУГЛВНИЗ(3,789; 1)    ← возвращает 3,7</a:t>
            </a:r>
            <a:endParaRPr lang="en-US" sz="1733" dirty="0"/>
          </a:p>
        </p:txBody>
      </p:sp>
      <p:sp>
        <p:nvSpPr>
          <p:cNvPr id="9" name="Text 7"/>
          <p:cNvSpPr/>
          <p:nvPr/>
        </p:nvSpPr>
        <p:spPr>
          <a:xfrm>
            <a:off x="731520" y="3474720"/>
            <a:ext cx="10728960" cy="2682240"/>
          </a:xfrm>
          <a:prstGeom prst="rect">
            <a:avLst/>
          </a:prstGeom>
          <a:noFill/>
          <a:ln/>
        </p:spPr>
        <p:txBody>
          <a:bodyPr wrap="square" rtlCol="0" anchor="t"/>
          <a:lstStyle/>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Округляет число </a:t>
            </a:r>
            <a:r>
              <a:rPr lang="en-US" sz="1867" b="1" dirty="0">
                <a:solidFill>
                  <a:srgbClr val="333333"/>
                </a:solidFill>
                <a:latin typeface="Calibri" pitchFamily="34" charset="0"/>
                <a:ea typeface="Calibri" pitchFamily="34" charset="-122"/>
                <a:cs typeface="Calibri" pitchFamily="34" charset="-120"/>
              </a:rPr>
              <a:t>к нулю</a:t>
            </a:r>
            <a:r>
              <a:rPr lang="en-US" sz="1867" dirty="0">
                <a:solidFill>
                  <a:srgbClr val="333333"/>
                </a:solidFill>
                <a:latin typeface="Calibri" pitchFamily="34" charset="0"/>
                <a:ea typeface="Calibri" pitchFamily="34" charset="-122"/>
                <a:cs typeface="Calibri" pitchFamily="34" charset="-120"/>
              </a:rPr>
              <a:t> (отбрасывает лишние разряды без учёта следующей цифры)</a:t>
            </a:r>
            <a:endParaRPr lang="en-US" sz="1867" dirty="0"/>
          </a:p>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Для положительных — вниз, для отрицательных — вверх (к нулю в обоих случаях)</a:t>
            </a:r>
            <a:endParaRPr lang="en-US" sz="1867" dirty="0"/>
          </a:p>
          <a:p>
            <a:pPr>
              <a:lnSpc>
                <a:spcPct val="115000"/>
              </a:lnSpc>
              <a:spcAft>
                <a:spcPts val="1333"/>
              </a:spcAft>
            </a:pPr>
            <a:r>
              <a:rPr lang="en-US" sz="1867" dirty="0">
                <a:solidFill>
                  <a:srgbClr val="F9A825"/>
                </a:solidFill>
                <a:latin typeface="Calibri" pitchFamily="34" charset="0"/>
                <a:ea typeface="Calibri" pitchFamily="34" charset="-122"/>
                <a:cs typeface="Calibri" pitchFamily="34" charset="-120"/>
              </a:rPr>
              <a:t>⚠  </a:t>
            </a:r>
            <a:r>
              <a:rPr lang="en-US" sz="1867" b="1" dirty="0">
                <a:solidFill>
                  <a:srgbClr val="333333"/>
                </a:solidFill>
                <a:latin typeface="Calibri" pitchFamily="34" charset="0"/>
                <a:ea typeface="Calibri" pitchFamily="34" charset="-122"/>
                <a:cs typeface="Calibri" pitchFamily="34" charset="-120"/>
              </a:rPr>
              <a:t>Не путать</a:t>
            </a:r>
            <a:r>
              <a:rPr lang="en-US" sz="1867" dirty="0">
                <a:solidFill>
                  <a:srgbClr val="333333"/>
                </a:solidFill>
                <a:latin typeface="Calibri" pitchFamily="34" charset="0"/>
                <a:ea typeface="Calibri" pitchFamily="34" charset="-122"/>
                <a:cs typeface="Calibri" pitchFamily="34" charset="-120"/>
              </a:rPr>
              <a:t> с ЦЕЛОЕ — ОКРУГЛВНИЗ(-2,3; 0) = </a:t>
            </a:r>
            <a:r>
              <a:rPr lang="en-US" sz="1867" b="1" dirty="0">
                <a:solidFill>
                  <a:srgbClr val="333333"/>
                </a:solidFill>
                <a:latin typeface="Calibri" pitchFamily="34" charset="0"/>
                <a:ea typeface="Calibri" pitchFamily="34" charset="-122"/>
                <a:cs typeface="Calibri" pitchFamily="34" charset="-120"/>
              </a:rPr>
              <a:t>-2</a:t>
            </a:r>
            <a:r>
              <a:rPr lang="en-US" sz="1867" dirty="0">
                <a:solidFill>
                  <a:srgbClr val="333333"/>
                </a:solidFill>
                <a:latin typeface="Calibri" pitchFamily="34" charset="0"/>
                <a:ea typeface="Calibri" pitchFamily="34" charset="-122"/>
                <a:cs typeface="Calibri" pitchFamily="34" charset="-120"/>
              </a:rPr>
              <a:t>, а ЦЕЛОЕ(-2,3) = </a:t>
            </a:r>
            <a:r>
              <a:rPr lang="en-US" sz="1867" b="1" dirty="0">
                <a:solidFill>
                  <a:srgbClr val="333333"/>
                </a:solidFill>
                <a:latin typeface="Calibri" pitchFamily="34" charset="0"/>
                <a:ea typeface="Calibri" pitchFamily="34" charset="-122"/>
                <a:cs typeface="Calibri" pitchFamily="34" charset="-120"/>
              </a:rPr>
              <a:t>-3</a:t>
            </a:r>
            <a:endParaRPr lang="en-US" sz="1867" dirty="0"/>
          </a:p>
          <a:p>
            <a:pPr>
              <a:lnSpc>
                <a:spcPct val="115000"/>
              </a:lnSpc>
              <a:spcAft>
                <a:spcPts val="1333"/>
              </a:spcAft>
            </a:pPr>
            <a:r>
              <a:rPr lang="en-US" sz="1867" dirty="0">
                <a:solidFill>
                  <a:srgbClr val="2E7D32"/>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Расчёт налогов при округлении в пользу налогоплательщика, усечение чисел</a:t>
            </a:r>
            <a:endParaRPr lang="en-US" sz="1867" dirty="0"/>
          </a:p>
        </p:txBody>
      </p:sp>
      <p:sp>
        <p:nvSpPr>
          <p:cNvPr id="10" name="Shape 8"/>
          <p:cNvSpPr/>
          <p:nvPr/>
        </p:nvSpPr>
        <p:spPr>
          <a:xfrm>
            <a:off x="487680" y="6278880"/>
            <a:ext cx="1219200" cy="0"/>
          </a:xfrm>
          <a:prstGeom prst="line">
            <a:avLst/>
          </a:prstGeom>
          <a:noFill/>
          <a:ln w="31750">
            <a:solidFill>
              <a:srgbClr val="CC0000"/>
            </a:solidFill>
            <a:prstDash val="solid"/>
          </a:ln>
        </p:spPr>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26720" y="182880"/>
            <a:ext cx="670560" cy="670560"/>
          </a:xfrm>
          <a:prstGeom prst="rect">
            <a:avLst/>
          </a:prstGeom>
          <a:solidFill>
            <a:srgbClr val="2B3990"/>
          </a:solidFill>
          <a:ln/>
        </p:spPr>
      </p:sp>
      <p:sp>
        <p:nvSpPr>
          <p:cNvPr id="3" name="Text 1"/>
          <p:cNvSpPr/>
          <p:nvPr/>
        </p:nvSpPr>
        <p:spPr>
          <a:xfrm>
            <a:off x="10972800" y="121920"/>
            <a:ext cx="975360" cy="487680"/>
          </a:xfrm>
          <a:prstGeom prst="rect">
            <a:avLst/>
          </a:prstGeom>
          <a:noFill/>
          <a:ln/>
        </p:spPr>
        <p:txBody>
          <a:bodyPr wrap="square" rtlCol="0" anchor="ctr"/>
          <a:lstStyle/>
          <a:p>
            <a:pPr algn="r"/>
            <a:r>
              <a:rPr lang="en-US" sz="1600" dirty="0">
                <a:solidFill>
                  <a:srgbClr val="999999"/>
                </a:solidFill>
                <a:latin typeface="Calibri" pitchFamily="34" charset="0"/>
                <a:ea typeface="Calibri" pitchFamily="34" charset="-122"/>
                <a:cs typeface="Calibri" pitchFamily="34" charset="-120"/>
              </a:rPr>
              <a:t>27</a:t>
            </a:r>
            <a:endParaRPr lang="en-US" sz="1600" dirty="0"/>
          </a:p>
        </p:txBody>
      </p:sp>
      <p:sp>
        <p:nvSpPr>
          <p:cNvPr id="4" name="Text 2"/>
          <p:cNvSpPr/>
          <p:nvPr/>
        </p:nvSpPr>
        <p:spPr>
          <a:xfrm>
            <a:off x="609600" y="975360"/>
            <a:ext cx="10972800" cy="792480"/>
          </a:xfrm>
          <a:prstGeom prst="rect">
            <a:avLst/>
          </a:prstGeom>
          <a:noFill/>
          <a:ln/>
        </p:spPr>
        <p:txBody>
          <a:bodyPr wrap="square" lIns="0" tIns="0" rIns="0" bIns="0" rtlCol="0" anchor="ctr"/>
          <a:lstStyle/>
          <a:p>
            <a:pPr algn="ctr"/>
            <a:r>
              <a:rPr lang="en-US" sz="3333" b="1" dirty="0">
                <a:solidFill>
                  <a:srgbClr val="2B3990"/>
                </a:solidFill>
                <a:latin typeface="Calibri" pitchFamily="34" charset="0"/>
                <a:ea typeface="Calibri" pitchFamily="34" charset="-122"/>
                <a:cs typeface="Calibri" pitchFamily="34" charset="-120"/>
              </a:rPr>
              <a:t>ОКРУГЛВВЕРХ — Округление от нуля (ROUNDUP)</a:t>
            </a:r>
            <a:endParaRPr lang="en-US" sz="3333" dirty="0"/>
          </a:p>
        </p:txBody>
      </p:sp>
      <p:sp>
        <p:nvSpPr>
          <p:cNvPr id="5" name="Shape 3"/>
          <p:cNvSpPr/>
          <p:nvPr/>
        </p:nvSpPr>
        <p:spPr>
          <a:xfrm>
            <a:off x="609600" y="1889760"/>
            <a:ext cx="10972800" cy="670560"/>
          </a:xfrm>
          <a:prstGeom prst="rect">
            <a:avLst/>
          </a:prstGeom>
          <a:solidFill>
            <a:srgbClr val="2B3990"/>
          </a:solidFill>
          <a:ln/>
        </p:spPr>
      </p:sp>
      <p:sp>
        <p:nvSpPr>
          <p:cNvPr id="6" name="Text 4"/>
          <p:cNvSpPr/>
          <p:nvPr/>
        </p:nvSpPr>
        <p:spPr>
          <a:xfrm>
            <a:off x="853440" y="1889760"/>
            <a:ext cx="10485120" cy="670560"/>
          </a:xfrm>
          <a:prstGeom prst="rect">
            <a:avLst/>
          </a:prstGeom>
          <a:noFill/>
          <a:ln/>
        </p:spPr>
        <p:txBody>
          <a:bodyPr wrap="square" lIns="0" tIns="0" rIns="0" bIns="0" rtlCol="0" anchor="ctr"/>
          <a:lstStyle/>
          <a:p>
            <a:pPr algn="ctr"/>
            <a:r>
              <a:rPr lang="en-US" sz="2133" b="1" dirty="0">
                <a:solidFill>
                  <a:srgbClr val="FFFFFF"/>
                </a:solidFill>
                <a:latin typeface="Consolas" pitchFamily="34" charset="0"/>
                <a:ea typeface="Consolas" pitchFamily="34" charset="-122"/>
                <a:cs typeface="Consolas" pitchFamily="34" charset="-120"/>
              </a:rPr>
              <a:t>=ОКРУГЛВВЕРХ(число; число_разрядов)</a:t>
            </a:r>
            <a:endParaRPr lang="en-US" sz="2133" dirty="0"/>
          </a:p>
        </p:txBody>
      </p:sp>
      <p:sp>
        <p:nvSpPr>
          <p:cNvPr id="7" name="Shape 5"/>
          <p:cNvSpPr/>
          <p:nvPr/>
        </p:nvSpPr>
        <p:spPr>
          <a:xfrm>
            <a:off x="609600" y="2682240"/>
            <a:ext cx="10972800" cy="609600"/>
          </a:xfrm>
          <a:prstGeom prst="rect">
            <a:avLst/>
          </a:prstGeom>
          <a:solidFill>
            <a:srgbClr val="F0F0F0"/>
          </a:solidFill>
          <a:ln/>
        </p:spPr>
      </p:sp>
      <p:sp>
        <p:nvSpPr>
          <p:cNvPr id="8" name="Text 6"/>
          <p:cNvSpPr/>
          <p:nvPr/>
        </p:nvSpPr>
        <p:spPr>
          <a:xfrm>
            <a:off x="853440" y="2682240"/>
            <a:ext cx="10485120" cy="609600"/>
          </a:xfrm>
          <a:prstGeom prst="rect">
            <a:avLst/>
          </a:prstGeom>
          <a:noFill/>
          <a:ln/>
        </p:spPr>
        <p:txBody>
          <a:bodyPr wrap="square" lIns="0" tIns="0" rIns="0" bIns="0" rtlCol="0" anchor="ctr"/>
          <a:lstStyle/>
          <a:p>
            <a:r>
              <a:rPr lang="en-US" sz="1733" dirty="0">
                <a:solidFill>
                  <a:srgbClr val="333333"/>
                </a:solidFill>
                <a:latin typeface="Calibri" pitchFamily="34" charset="0"/>
                <a:ea typeface="Calibri" pitchFamily="34" charset="-122"/>
                <a:cs typeface="Calibri" pitchFamily="34" charset="-120"/>
              </a:rPr>
              <a:t>Пример:  =ОКРУГЛВВЕРХ(3,211; 1)    ← возвращает 3,3</a:t>
            </a:r>
            <a:endParaRPr lang="en-US" sz="1733" dirty="0"/>
          </a:p>
        </p:txBody>
      </p:sp>
      <p:sp>
        <p:nvSpPr>
          <p:cNvPr id="9" name="Text 7"/>
          <p:cNvSpPr/>
          <p:nvPr/>
        </p:nvSpPr>
        <p:spPr>
          <a:xfrm>
            <a:off x="731520" y="3474720"/>
            <a:ext cx="10728960" cy="2682240"/>
          </a:xfrm>
          <a:prstGeom prst="rect">
            <a:avLst/>
          </a:prstGeom>
          <a:noFill/>
          <a:ln/>
        </p:spPr>
        <p:txBody>
          <a:bodyPr wrap="square" rtlCol="0" anchor="t"/>
          <a:lstStyle/>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Округляет число </a:t>
            </a:r>
            <a:r>
              <a:rPr lang="en-US" sz="1867" b="1" dirty="0">
                <a:solidFill>
                  <a:srgbClr val="333333"/>
                </a:solidFill>
                <a:latin typeface="Calibri" pitchFamily="34" charset="0"/>
                <a:ea typeface="Calibri" pitchFamily="34" charset="-122"/>
                <a:cs typeface="Calibri" pitchFamily="34" charset="-120"/>
              </a:rPr>
              <a:t>от нуля</a:t>
            </a:r>
            <a:r>
              <a:rPr lang="en-US" sz="1867" dirty="0">
                <a:solidFill>
                  <a:srgbClr val="333333"/>
                </a:solidFill>
                <a:latin typeface="Calibri" pitchFamily="34" charset="0"/>
                <a:ea typeface="Calibri" pitchFamily="34" charset="-122"/>
                <a:cs typeface="Calibri" pitchFamily="34" charset="-120"/>
              </a:rPr>
              <a:t> (всегда в бо́льшую по модулю сторону)</a:t>
            </a:r>
            <a:endParaRPr lang="en-US" sz="1867" dirty="0"/>
          </a:p>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Для положительных — вверх, для отрицательных — вниз (от нуля)</a:t>
            </a:r>
            <a:endParaRPr lang="en-US" sz="1867" dirty="0"/>
          </a:p>
          <a:p>
            <a:pPr>
              <a:lnSpc>
                <a:spcPct val="115000"/>
              </a:lnSpc>
              <a:spcAft>
                <a:spcPts val="1333"/>
              </a:spcAft>
            </a:pPr>
            <a:r>
              <a:rPr lang="en-US" sz="1867" dirty="0">
                <a:solidFill>
                  <a:srgbClr val="F9A825"/>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ОКРУГЛВВЕРХ(2,0001; 0) = </a:t>
            </a:r>
            <a:r>
              <a:rPr lang="en-US" sz="1867" b="1" dirty="0">
                <a:solidFill>
                  <a:srgbClr val="333333"/>
                </a:solidFill>
                <a:latin typeface="Calibri" pitchFamily="34" charset="0"/>
                <a:ea typeface="Calibri" pitchFamily="34" charset="-122"/>
                <a:cs typeface="Calibri" pitchFamily="34" charset="-120"/>
              </a:rPr>
              <a:t>3</a:t>
            </a:r>
            <a:r>
              <a:rPr lang="en-US" sz="1867" dirty="0">
                <a:solidFill>
                  <a:srgbClr val="333333"/>
                </a:solidFill>
                <a:latin typeface="Calibri" pitchFamily="34" charset="0"/>
                <a:ea typeface="Calibri" pitchFamily="34" charset="-122"/>
                <a:cs typeface="Calibri" pitchFamily="34" charset="-120"/>
              </a:rPr>
              <a:t> — даже мельчайшая дробь вызывает округление</a:t>
            </a:r>
            <a:endParaRPr lang="en-US" sz="1867" dirty="0"/>
          </a:p>
          <a:p>
            <a:pPr>
              <a:lnSpc>
                <a:spcPct val="115000"/>
              </a:lnSpc>
              <a:spcAft>
                <a:spcPts val="1333"/>
              </a:spcAft>
            </a:pPr>
            <a:r>
              <a:rPr lang="en-US" sz="1867" dirty="0">
                <a:solidFill>
                  <a:srgbClr val="2E7D32"/>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Расчёт количества упаковок, транспорта: всегда с запасом</a:t>
            </a:r>
            <a:endParaRPr lang="en-US" sz="1867" dirty="0"/>
          </a:p>
        </p:txBody>
      </p:sp>
      <p:sp>
        <p:nvSpPr>
          <p:cNvPr id="10" name="Shape 8"/>
          <p:cNvSpPr/>
          <p:nvPr/>
        </p:nvSpPr>
        <p:spPr>
          <a:xfrm>
            <a:off x="487680" y="6278880"/>
            <a:ext cx="1219200" cy="0"/>
          </a:xfrm>
          <a:prstGeom prst="line">
            <a:avLst/>
          </a:prstGeom>
          <a:noFill/>
          <a:ln w="31750">
            <a:solidFill>
              <a:srgbClr val="CC0000"/>
            </a:solidFill>
            <a:prstDash val="solid"/>
          </a:ln>
        </p:spPr>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26720" y="182880"/>
            <a:ext cx="670560" cy="670560"/>
          </a:xfrm>
          <a:prstGeom prst="rect">
            <a:avLst/>
          </a:prstGeom>
          <a:solidFill>
            <a:srgbClr val="2B3990"/>
          </a:solidFill>
          <a:ln/>
        </p:spPr>
      </p:sp>
      <p:sp>
        <p:nvSpPr>
          <p:cNvPr id="3" name="Text 1"/>
          <p:cNvSpPr/>
          <p:nvPr/>
        </p:nvSpPr>
        <p:spPr>
          <a:xfrm>
            <a:off x="10972800" y="121920"/>
            <a:ext cx="975360" cy="487680"/>
          </a:xfrm>
          <a:prstGeom prst="rect">
            <a:avLst/>
          </a:prstGeom>
          <a:noFill/>
          <a:ln/>
        </p:spPr>
        <p:txBody>
          <a:bodyPr wrap="square" rtlCol="0" anchor="ctr"/>
          <a:lstStyle/>
          <a:p>
            <a:pPr algn="r"/>
            <a:r>
              <a:rPr lang="en-US" sz="1600" dirty="0">
                <a:solidFill>
                  <a:srgbClr val="999999"/>
                </a:solidFill>
                <a:latin typeface="Calibri" pitchFamily="34" charset="0"/>
                <a:ea typeface="Calibri" pitchFamily="34" charset="-122"/>
                <a:cs typeface="Calibri" pitchFamily="34" charset="-120"/>
              </a:rPr>
              <a:t>28</a:t>
            </a:r>
            <a:endParaRPr lang="en-US" sz="1600" dirty="0"/>
          </a:p>
        </p:txBody>
      </p:sp>
      <p:sp>
        <p:nvSpPr>
          <p:cNvPr id="4" name="Text 2"/>
          <p:cNvSpPr/>
          <p:nvPr/>
        </p:nvSpPr>
        <p:spPr>
          <a:xfrm>
            <a:off x="609600" y="914400"/>
            <a:ext cx="10972800" cy="670560"/>
          </a:xfrm>
          <a:prstGeom prst="rect">
            <a:avLst/>
          </a:prstGeom>
          <a:noFill/>
          <a:ln/>
        </p:spPr>
        <p:txBody>
          <a:bodyPr wrap="square" lIns="0" tIns="0" rIns="0" bIns="0" rtlCol="0" anchor="ctr"/>
          <a:lstStyle/>
          <a:p>
            <a:pPr algn="ctr"/>
            <a:r>
              <a:rPr lang="en-US" sz="3200" b="1" dirty="0">
                <a:solidFill>
                  <a:srgbClr val="2B3990"/>
                </a:solidFill>
                <a:latin typeface="Calibri" pitchFamily="34" charset="0"/>
                <a:ea typeface="Calibri" pitchFamily="34" charset="-122"/>
                <a:cs typeface="Calibri" pitchFamily="34" charset="-120"/>
              </a:rPr>
              <a:t>Сравнение: ЦЕЛОЕ, ОКРУГЛ, ОКРУГЛВНИЗ, ОКРУГЛВВЕРХ</a:t>
            </a:r>
            <a:endParaRPr lang="en-US" sz="3200" dirty="0"/>
          </a:p>
        </p:txBody>
      </p:sp>
      <p:graphicFrame>
        <p:nvGraphicFramePr>
          <p:cNvPr id="29" name="Table 0"/>
          <p:cNvGraphicFramePr>
            <a:graphicFrameLocks noGrp="1"/>
          </p:cNvGraphicFramePr>
          <p:nvPr/>
        </p:nvGraphicFramePr>
        <p:xfrm>
          <a:off x="487680" y="1706880"/>
          <a:ext cx="11216640" cy="2926080"/>
        </p:xfrm>
        <a:graphic>
          <a:graphicData uri="http://schemas.openxmlformats.org/drawingml/2006/table">
            <a:tbl>
              <a:tblPr/>
              <a:tblGrid>
                <a:gridCol w="1950720">
                  <a:extLst>
                    <a:ext uri="{9D8B030D-6E8A-4147-A177-3AD203B41FA5}">
                      <a16:colId xmlns:a16="http://schemas.microsoft.com/office/drawing/2014/main" val="20000"/>
                    </a:ext>
                  </a:extLst>
                </a:gridCol>
                <a:gridCol w="2926080">
                  <a:extLst>
                    <a:ext uri="{9D8B030D-6E8A-4147-A177-3AD203B41FA5}">
                      <a16:colId xmlns:a16="http://schemas.microsoft.com/office/drawing/2014/main" val="20001"/>
                    </a:ext>
                  </a:extLst>
                </a:gridCol>
                <a:gridCol w="3169920">
                  <a:extLst>
                    <a:ext uri="{9D8B030D-6E8A-4147-A177-3AD203B41FA5}">
                      <a16:colId xmlns:a16="http://schemas.microsoft.com/office/drawing/2014/main" val="20002"/>
                    </a:ext>
                  </a:extLst>
                </a:gridCol>
                <a:gridCol w="3169920">
                  <a:extLst>
                    <a:ext uri="{9D8B030D-6E8A-4147-A177-3AD203B41FA5}">
                      <a16:colId xmlns:a16="http://schemas.microsoft.com/office/drawing/2014/main" val="20003"/>
                    </a:ext>
                  </a:extLst>
                </a:gridCol>
              </a:tblGrid>
              <a:tr h="487680">
                <a:tc>
                  <a:txBody>
                    <a:bodyPr/>
                    <a:lstStyle/>
                    <a:p>
                      <a:pPr marL="0" indent="0" algn="ctr">
                        <a:buNone/>
                      </a:pPr>
                      <a:r>
                        <a:rPr lang="en-US" sz="1600" b="1" dirty="0">
                          <a:solidFill>
                            <a:srgbClr val="FFFFFF"/>
                          </a:solidFill>
                          <a:latin typeface="Calibri" pitchFamily="34" charset="0"/>
                          <a:ea typeface="Calibri" pitchFamily="34" charset="-122"/>
                          <a:cs typeface="Calibri" pitchFamily="34" charset="-120"/>
                        </a:rPr>
                        <a:t>Функция</a:t>
                      </a:r>
                      <a:endParaRPr lang="en-US" sz="16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2B3990"/>
                    </a:solidFill>
                  </a:tcPr>
                </a:tc>
                <a:tc>
                  <a:txBody>
                    <a:bodyPr/>
                    <a:lstStyle/>
                    <a:p>
                      <a:pPr marL="0" indent="0" algn="ctr">
                        <a:buNone/>
                      </a:pPr>
                      <a:r>
                        <a:rPr lang="en-US" sz="1600" b="1" dirty="0">
                          <a:solidFill>
                            <a:srgbClr val="FFFFFF"/>
                          </a:solidFill>
                          <a:latin typeface="Calibri" pitchFamily="34" charset="0"/>
                          <a:ea typeface="Calibri" pitchFamily="34" charset="-122"/>
                          <a:cs typeface="Calibri" pitchFamily="34" charset="-120"/>
                        </a:rPr>
                        <a:t>Назначение</a:t>
                      </a:r>
                      <a:endParaRPr lang="en-US" sz="16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2B3990"/>
                    </a:solidFill>
                  </a:tcPr>
                </a:tc>
                <a:tc>
                  <a:txBody>
                    <a:bodyPr/>
                    <a:lstStyle/>
                    <a:p>
                      <a:pPr marL="0" indent="0" algn="ctr">
                        <a:buNone/>
                      </a:pPr>
                      <a:r>
                        <a:rPr lang="en-US" sz="1600" b="1" dirty="0">
                          <a:solidFill>
                            <a:srgbClr val="FFFFFF"/>
                          </a:solidFill>
                          <a:latin typeface="Calibri" pitchFamily="34" charset="0"/>
                          <a:ea typeface="Calibri" pitchFamily="34" charset="-122"/>
                          <a:cs typeface="Calibri" pitchFamily="34" charset="-120"/>
                        </a:rPr>
                        <a:t>Синтаксис</a:t>
                      </a:r>
                      <a:endParaRPr lang="en-US" sz="16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2B3990"/>
                    </a:solidFill>
                  </a:tcPr>
                </a:tc>
                <a:tc>
                  <a:txBody>
                    <a:bodyPr/>
                    <a:lstStyle/>
                    <a:p>
                      <a:pPr marL="0" indent="0" algn="ctr">
                        <a:buNone/>
                      </a:pPr>
                      <a:r>
                        <a:rPr lang="en-US" sz="1600" b="1" dirty="0">
                          <a:solidFill>
                            <a:srgbClr val="FFFFFF"/>
                          </a:solidFill>
                          <a:latin typeface="Calibri" pitchFamily="34" charset="0"/>
                          <a:ea typeface="Calibri" pitchFamily="34" charset="-122"/>
                          <a:cs typeface="Calibri" pitchFamily="34" charset="-120"/>
                        </a:rPr>
                        <a:t>Когда использовать</a:t>
                      </a:r>
                      <a:endParaRPr lang="en-US" sz="16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2B3990"/>
                    </a:solidFill>
                  </a:tcPr>
                </a:tc>
                <a:extLst>
                  <a:ext uri="{0D108BD9-81ED-4DB2-BD59-A6C34878D82A}">
                    <a16:rowId xmlns:a16="http://schemas.microsoft.com/office/drawing/2014/main" val="10000"/>
                  </a:ext>
                </a:extLst>
              </a:tr>
              <a:tr h="609600">
                <a:tc>
                  <a:txBody>
                    <a:bodyPr/>
                    <a:lstStyle/>
                    <a:p>
                      <a:pPr marL="0" indent="0">
                        <a:buNone/>
                      </a:pPr>
                      <a:r>
                        <a:rPr lang="en-US" sz="1500" b="1" dirty="0">
                          <a:solidFill>
                            <a:srgbClr val="2B3990"/>
                          </a:solidFill>
                          <a:latin typeface="Calibri" pitchFamily="34" charset="0"/>
                          <a:ea typeface="Calibri" pitchFamily="34" charset="-122"/>
                          <a:cs typeface="Calibri" pitchFamily="34" charset="-120"/>
                        </a:rPr>
                        <a:t>ЦЕЛОЕ</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5F7FA"/>
                    </a:solidFill>
                  </a:tcPr>
                </a:tc>
                <a:tc>
                  <a:txBody>
                    <a:bodyPr/>
                    <a:lstStyle/>
                    <a:p>
                      <a:pPr marL="0" indent="0">
                        <a:buNone/>
                      </a:pPr>
                      <a:r>
                        <a:rPr lang="en-US" sz="1500" dirty="0">
                          <a:solidFill>
                            <a:srgbClr val="333333"/>
                          </a:solidFill>
                          <a:latin typeface="Calibri" pitchFamily="34" charset="0"/>
                          <a:ea typeface="Calibri" pitchFamily="34" charset="-122"/>
                          <a:cs typeface="Calibri" pitchFamily="34" charset="-120"/>
                        </a:rPr>
                        <a:t>До целого к −∞</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5F7FA"/>
                    </a:solidFill>
                  </a:tcPr>
                </a:tc>
                <a:tc>
                  <a:txBody>
                    <a:bodyPr/>
                    <a:lstStyle/>
                    <a:p>
                      <a:pPr marL="0" indent="0">
                        <a:buNone/>
                      </a:pPr>
                      <a:r>
                        <a:rPr lang="en-US" sz="1300" dirty="0">
                          <a:solidFill>
                            <a:srgbClr val="333333"/>
                          </a:solidFill>
                          <a:latin typeface="Consolas" pitchFamily="34" charset="0"/>
                          <a:ea typeface="Consolas" pitchFamily="34" charset="-122"/>
                          <a:cs typeface="Consolas" pitchFamily="34" charset="-120"/>
                        </a:rPr>
                        <a:t>=ЦЕЛОЕ(7,8) → 7</a:t>
                      </a:r>
                      <a:endParaRPr lang="en-US" sz="1300" dirty="0">
                        <a:latin typeface="Consolas" charset="0"/>
                        <a:ea typeface="Consolas" charset="0"/>
                        <a:cs typeface="Consolas"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5F7FA"/>
                    </a:solidFill>
                  </a:tcPr>
                </a:tc>
                <a:tc>
                  <a:txBody>
                    <a:bodyPr/>
                    <a:lstStyle/>
                    <a:p>
                      <a:pPr marL="0" indent="0">
                        <a:buNone/>
                      </a:pPr>
                      <a:r>
                        <a:rPr lang="en-US" sz="1500" dirty="0">
                          <a:solidFill>
                            <a:srgbClr val="333333"/>
                          </a:solidFill>
                          <a:latin typeface="Calibri" pitchFamily="34" charset="0"/>
                          <a:ea typeface="Calibri" pitchFamily="34" charset="-122"/>
                          <a:cs typeface="Calibri" pitchFamily="34" charset="-120"/>
                        </a:rPr>
                        <a:t>Полные годы, полные часы</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5F7FA"/>
                    </a:solidFill>
                  </a:tcPr>
                </a:tc>
                <a:extLst>
                  <a:ext uri="{0D108BD9-81ED-4DB2-BD59-A6C34878D82A}">
                    <a16:rowId xmlns:a16="http://schemas.microsoft.com/office/drawing/2014/main" val="10001"/>
                  </a:ext>
                </a:extLst>
              </a:tr>
              <a:tr h="609600">
                <a:tc>
                  <a:txBody>
                    <a:bodyPr/>
                    <a:lstStyle/>
                    <a:p>
                      <a:pPr marL="0" indent="0">
                        <a:buNone/>
                      </a:pPr>
                      <a:r>
                        <a:rPr lang="en-US" sz="1500" b="1" dirty="0">
                          <a:solidFill>
                            <a:srgbClr val="2B3990"/>
                          </a:solidFill>
                          <a:latin typeface="Calibri" pitchFamily="34" charset="0"/>
                          <a:ea typeface="Calibri" pitchFamily="34" charset="-122"/>
                          <a:cs typeface="Calibri" pitchFamily="34" charset="-120"/>
                        </a:rPr>
                        <a:t>ОКРУГЛ</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tc>
                  <a:txBody>
                    <a:bodyPr/>
                    <a:lstStyle/>
                    <a:p>
                      <a:pPr marL="0" indent="0">
                        <a:buNone/>
                      </a:pPr>
                      <a:r>
                        <a:rPr lang="en-US" sz="1500" dirty="0">
                          <a:solidFill>
                            <a:srgbClr val="333333"/>
                          </a:solidFill>
                          <a:latin typeface="Calibri" pitchFamily="34" charset="0"/>
                          <a:ea typeface="Calibri" pitchFamily="34" charset="-122"/>
                          <a:cs typeface="Calibri" pitchFamily="34" charset="-120"/>
                        </a:rPr>
                        <a:t>Математическое округление</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tc>
                  <a:txBody>
                    <a:bodyPr/>
                    <a:lstStyle/>
                    <a:p>
                      <a:pPr marL="0" indent="0">
                        <a:buNone/>
                      </a:pPr>
                      <a:r>
                        <a:rPr lang="en-US" sz="1300" dirty="0">
                          <a:solidFill>
                            <a:srgbClr val="333333"/>
                          </a:solidFill>
                          <a:latin typeface="Consolas" pitchFamily="34" charset="0"/>
                          <a:ea typeface="Consolas" pitchFamily="34" charset="-122"/>
                          <a:cs typeface="Consolas" pitchFamily="34" charset="-120"/>
                        </a:rPr>
                        <a:t>=ОКРУГЛ(3,456;2) → 3,46</a:t>
                      </a:r>
                      <a:endParaRPr lang="en-US" sz="1300" dirty="0">
                        <a:latin typeface="Consolas" charset="0"/>
                        <a:ea typeface="Consolas" charset="0"/>
                        <a:cs typeface="Consolas"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tc>
                  <a:txBody>
                    <a:bodyPr/>
                    <a:lstStyle/>
                    <a:p>
                      <a:pPr marL="0" indent="0">
                        <a:buNone/>
                      </a:pPr>
                      <a:r>
                        <a:rPr lang="en-US" sz="1500" dirty="0">
                          <a:solidFill>
                            <a:srgbClr val="333333"/>
                          </a:solidFill>
                          <a:latin typeface="Calibri" pitchFamily="34" charset="0"/>
                          <a:ea typeface="Calibri" pitchFamily="34" charset="-122"/>
                          <a:cs typeface="Calibri" pitchFamily="34" charset="-120"/>
                        </a:rPr>
                        <a:t>Финансовые расчёты, счета</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609600">
                <a:tc>
                  <a:txBody>
                    <a:bodyPr/>
                    <a:lstStyle/>
                    <a:p>
                      <a:pPr marL="0" indent="0">
                        <a:buNone/>
                      </a:pPr>
                      <a:r>
                        <a:rPr lang="en-US" sz="1500" b="1" dirty="0">
                          <a:solidFill>
                            <a:srgbClr val="2B3990"/>
                          </a:solidFill>
                          <a:latin typeface="Calibri" pitchFamily="34" charset="0"/>
                          <a:ea typeface="Calibri" pitchFamily="34" charset="-122"/>
                          <a:cs typeface="Calibri" pitchFamily="34" charset="-120"/>
                        </a:rPr>
                        <a:t>ОКРУГЛВНИЗ</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5F7FA"/>
                    </a:solidFill>
                  </a:tcPr>
                </a:tc>
                <a:tc>
                  <a:txBody>
                    <a:bodyPr/>
                    <a:lstStyle/>
                    <a:p>
                      <a:pPr marL="0" indent="0">
                        <a:buNone/>
                      </a:pPr>
                      <a:r>
                        <a:rPr lang="en-US" sz="1500" dirty="0">
                          <a:solidFill>
                            <a:srgbClr val="333333"/>
                          </a:solidFill>
                          <a:latin typeface="Calibri" pitchFamily="34" charset="0"/>
                          <a:ea typeface="Calibri" pitchFamily="34" charset="-122"/>
                          <a:cs typeface="Calibri" pitchFamily="34" charset="-120"/>
                        </a:rPr>
                        <a:t>К нулю (отсечение)</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5F7FA"/>
                    </a:solidFill>
                  </a:tcPr>
                </a:tc>
                <a:tc>
                  <a:txBody>
                    <a:bodyPr/>
                    <a:lstStyle/>
                    <a:p>
                      <a:pPr marL="0" indent="0">
                        <a:buNone/>
                      </a:pPr>
                      <a:r>
                        <a:rPr lang="en-US" sz="1300" dirty="0">
                          <a:solidFill>
                            <a:srgbClr val="333333"/>
                          </a:solidFill>
                          <a:latin typeface="Consolas" pitchFamily="34" charset="0"/>
                          <a:ea typeface="Consolas" pitchFamily="34" charset="-122"/>
                          <a:cs typeface="Consolas" pitchFamily="34" charset="-120"/>
                        </a:rPr>
                        <a:t>=ОКРУГЛВНИЗ(3,78;1) → 3,7</a:t>
                      </a:r>
                      <a:endParaRPr lang="en-US" sz="1300" dirty="0">
                        <a:latin typeface="Consolas" charset="0"/>
                        <a:ea typeface="Consolas" charset="0"/>
                        <a:cs typeface="Consolas"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5F7FA"/>
                    </a:solidFill>
                  </a:tcPr>
                </a:tc>
                <a:tc>
                  <a:txBody>
                    <a:bodyPr/>
                    <a:lstStyle/>
                    <a:p>
                      <a:pPr marL="0" indent="0">
                        <a:buNone/>
                      </a:pPr>
                      <a:r>
                        <a:rPr lang="en-US" sz="1500" dirty="0">
                          <a:solidFill>
                            <a:srgbClr val="333333"/>
                          </a:solidFill>
                          <a:latin typeface="Calibri" pitchFamily="34" charset="0"/>
                          <a:ea typeface="Calibri" pitchFamily="34" charset="-122"/>
                          <a:cs typeface="Calibri" pitchFamily="34" charset="-120"/>
                        </a:rPr>
                        <a:t>Округление в пользу плательщика</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5F7FA"/>
                    </a:solidFill>
                  </a:tcPr>
                </a:tc>
                <a:extLst>
                  <a:ext uri="{0D108BD9-81ED-4DB2-BD59-A6C34878D82A}">
                    <a16:rowId xmlns:a16="http://schemas.microsoft.com/office/drawing/2014/main" val="10003"/>
                  </a:ext>
                </a:extLst>
              </a:tr>
              <a:tr h="609600">
                <a:tc>
                  <a:txBody>
                    <a:bodyPr/>
                    <a:lstStyle/>
                    <a:p>
                      <a:pPr marL="0" indent="0">
                        <a:buNone/>
                      </a:pPr>
                      <a:r>
                        <a:rPr lang="en-US" sz="1500" b="1" dirty="0">
                          <a:solidFill>
                            <a:srgbClr val="2B3990"/>
                          </a:solidFill>
                          <a:latin typeface="Calibri" pitchFamily="34" charset="0"/>
                          <a:ea typeface="Calibri" pitchFamily="34" charset="-122"/>
                          <a:cs typeface="Calibri" pitchFamily="34" charset="-120"/>
                        </a:rPr>
                        <a:t>ОКРУГЛВВЕРХ</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tc>
                  <a:txBody>
                    <a:bodyPr/>
                    <a:lstStyle/>
                    <a:p>
                      <a:pPr marL="0" indent="0">
                        <a:buNone/>
                      </a:pPr>
                      <a:r>
                        <a:rPr lang="en-US" sz="1500" dirty="0">
                          <a:solidFill>
                            <a:srgbClr val="333333"/>
                          </a:solidFill>
                          <a:latin typeface="Calibri" pitchFamily="34" charset="0"/>
                          <a:ea typeface="Calibri" pitchFamily="34" charset="-122"/>
                          <a:cs typeface="Calibri" pitchFamily="34" charset="-120"/>
                        </a:rPr>
                        <a:t>От нуля (с запасом)</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tc>
                  <a:txBody>
                    <a:bodyPr/>
                    <a:lstStyle/>
                    <a:p>
                      <a:pPr marL="0" indent="0">
                        <a:buNone/>
                      </a:pPr>
                      <a:r>
                        <a:rPr lang="en-US" sz="1300" dirty="0">
                          <a:solidFill>
                            <a:srgbClr val="333333"/>
                          </a:solidFill>
                          <a:latin typeface="Consolas" pitchFamily="34" charset="0"/>
                          <a:ea typeface="Consolas" pitchFamily="34" charset="-122"/>
                          <a:cs typeface="Consolas" pitchFamily="34" charset="-120"/>
                        </a:rPr>
                        <a:t>=ОКРУГЛВВЕРХ(3,21;1) → 3,3</a:t>
                      </a:r>
                      <a:endParaRPr lang="en-US" sz="1300" dirty="0">
                        <a:latin typeface="Consolas" charset="0"/>
                        <a:ea typeface="Consolas" charset="0"/>
                        <a:cs typeface="Consolas"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tc>
                  <a:txBody>
                    <a:bodyPr/>
                    <a:lstStyle/>
                    <a:p>
                      <a:pPr marL="0" indent="0">
                        <a:buNone/>
                      </a:pPr>
                      <a:r>
                        <a:rPr lang="en-US" sz="1500" dirty="0">
                          <a:solidFill>
                            <a:srgbClr val="333333"/>
                          </a:solidFill>
                          <a:latin typeface="Calibri" pitchFamily="34" charset="0"/>
                          <a:ea typeface="Calibri" pitchFamily="34" charset="-122"/>
                          <a:cs typeface="Calibri" pitchFamily="34" charset="-120"/>
                        </a:rPr>
                        <a:t>Упаковки, транспорт, запасы</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bl>
          </a:graphicData>
        </a:graphic>
      </p:graphicFrame>
      <p:sp>
        <p:nvSpPr>
          <p:cNvPr id="6" name="Shape 3"/>
          <p:cNvSpPr/>
          <p:nvPr/>
        </p:nvSpPr>
        <p:spPr>
          <a:xfrm>
            <a:off x="487680" y="6278880"/>
            <a:ext cx="1219200" cy="0"/>
          </a:xfrm>
          <a:prstGeom prst="line">
            <a:avLst/>
          </a:prstGeom>
          <a:noFill/>
          <a:ln w="31750">
            <a:solidFill>
              <a:srgbClr val="CC0000"/>
            </a:solidFill>
            <a:prstDash val="solid"/>
          </a:ln>
        </p:spPr>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26720" y="182880"/>
            <a:ext cx="670560" cy="670560"/>
          </a:xfrm>
          <a:prstGeom prst="rect">
            <a:avLst/>
          </a:prstGeom>
          <a:solidFill>
            <a:srgbClr val="2B3990"/>
          </a:solidFill>
          <a:ln/>
        </p:spPr>
      </p:sp>
      <p:sp>
        <p:nvSpPr>
          <p:cNvPr id="3" name="Text 1"/>
          <p:cNvSpPr/>
          <p:nvPr/>
        </p:nvSpPr>
        <p:spPr>
          <a:xfrm>
            <a:off x="10972800" y="121920"/>
            <a:ext cx="975360" cy="487680"/>
          </a:xfrm>
          <a:prstGeom prst="rect">
            <a:avLst/>
          </a:prstGeom>
          <a:noFill/>
          <a:ln/>
        </p:spPr>
        <p:txBody>
          <a:bodyPr wrap="square" rtlCol="0" anchor="ctr"/>
          <a:lstStyle/>
          <a:p>
            <a:pPr algn="r"/>
            <a:r>
              <a:rPr lang="en-US" sz="1600" dirty="0">
                <a:solidFill>
                  <a:srgbClr val="999999"/>
                </a:solidFill>
                <a:latin typeface="Calibri" pitchFamily="34" charset="0"/>
                <a:ea typeface="Calibri" pitchFamily="34" charset="-122"/>
                <a:cs typeface="Calibri" pitchFamily="34" charset="-120"/>
              </a:rPr>
              <a:t>29</a:t>
            </a:r>
            <a:endParaRPr lang="en-US" sz="1600" dirty="0"/>
          </a:p>
        </p:txBody>
      </p:sp>
      <p:sp>
        <p:nvSpPr>
          <p:cNvPr id="4" name="Text 2"/>
          <p:cNvSpPr/>
          <p:nvPr/>
        </p:nvSpPr>
        <p:spPr>
          <a:xfrm>
            <a:off x="609600" y="975360"/>
            <a:ext cx="10972800" cy="792480"/>
          </a:xfrm>
          <a:prstGeom prst="rect">
            <a:avLst/>
          </a:prstGeom>
          <a:noFill/>
          <a:ln/>
        </p:spPr>
        <p:txBody>
          <a:bodyPr wrap="square" lIns="0" tIns="0" rIns="0" bIns="0" rtlCol="0" anchor="ctr"/>
          <a:lstStyle/>
          <a:p>
            <a:pPr algn="ctr"/>
            <a:r>
              <a:rPr lang="en-US" sz="3733" b="1" dirty="0">
                <a:solidFill>
                  <a:srgbClr val="2B3990"/>
                </a:solidFill>
                <a:latin typeface="Calibri" pitchFamily="34" charset="0"/>
                <a:ea typeface="Calibri" pitchFamily="34" charset="-122"/>
                <a:cs typeface="Calibri" pitchFamily="34" charset="-120"/>
              </a:rPr>
              <a:t>ЕСЛИ — Логическое ветвление (IF)</a:t>
            </a:r>
            <a:endParaRPr lang="en-US" sz="3733" dirty="0"/>
          </a:p>
        </p:txBody>
      </p:sp>
      <p:sp>
        <p:nvSpPr>
          <p:cNvPr id="5" name="Shape 3"/>
          <p:cNvSpPr/>
          <p:nvPr/>
        </p:nvSpPr>
        <p:spPr>
          <a:xfrm>
            <a:off x="609600" y="1889760"/>
            <a:ext cx="10972800" cy="670560"/>
          </a:xfrm>
          <a:prstGeom prst="rect">
            <a:avLst/>
          </a:prstGeom>
          <a:solidFill>
            <a:srgbClr val="2B3990"/>
          </a:solidFill>
          <a:ln/>
        </p:spPr>
      </p:sp>
      <p:sp>
        <p:nvSpPr>
          <p:cNvPr id="6" name="Text 4"/>
          <p:cNvSpPr/>
          <p:nvPr/>
        </p:nvSpPr>
        <p:spPr>
          <a:xfrm>
            <a:off x="853440" y="1889760"/>
            <a:ext cx="10485120" cy="670560"/>
          </a:xfrm>
          <a:prstGeom prst="rect">
            <a:avLst/>
          </a:prstGeom>
          <a:noFill/>
          <a:ln/>
        </p:spPr>
        <p:txBody>
          <a:bodyPr wrap="square" lIns="0" tIns="0" rIns="0" bIns="0" rtlCol="0" anchor="ctr"/>
          <a:lstStyle/>
          <a:p>
            <a:pPr algn="ctr"/>
            <a:r>
              <a:rPr lang="en-US" sz="2133" b="1" dirty="0">
                <a:solidFill>
                  <a:srgbClr val="FFFFFF"/>
                </a:solidFill>
                <a:latin typeface="Consolas" pitchFamily="34" charset="0"/>
                <a:ea typeface="Consolas" pitchFamily="34" charset="-122"/>
                <a:cs typeface="Consolas" pitchFamily="34" charset="-120"/>
              </a:rPr>
              <a:t>=ЕСЛИ(условие; значение_если_истина; значение_если_ложь)</a:t>
            </a:r>
            <a:endParaRPr lang="en-US" sz="2133" dirty="0"/>
          </a:p>
        </p:txBody>
      </p:sp>
      <p:sp>
        <p:nvSpPr>
          <p:cNvPr id="7" name="Shape 5"/>
          <p:cNvSpPr/>
          <p:nvPr/>
        </p:nvSpPr>
        <p:spPr>
          <a:xfrm>
            <a:off x="609600" y="2682240"/>
            <a:ext cx="10972800" cy="609600"/>
          </a:xfrm>
          <a:prstGeom prst="rect">
            <a:avLst/>
          </a:prstGeom>
          <a:solidFill>
            <a:srgbClr val="F0F0F0"/>
          </a:solidFill>
          <a:ln/>
        </p:spPr>
      </p:sp>
      <p:sp>
        <p:nvSpPr>
          <p:cNvPr id="8" name="Text 6"/>
          <p:cNvSpPr/>
          <p:nvPr/>
        </p:nvSpPr>
        <p:spPr>
          <a:xfrm>
            <a:off x="853440" y="2682240"/>
            <a:ext cx="10485120" cy="609600"/>
          </a:xfrm>
          <a:prstGeom prst="rect">
            <a:avLst/>
          </a:prstGeom>
          <a:noFill/>
          <a:ln/>
        </p:spPr>
        <p:txBody>
          <a:bodyPr wrap="square" lIns="0" tIns="0" rIns="0" bIns="0" rtlCol="0" anchor="ctr"/>
          <a:lstStyle/>
          <a:p>
            <a:r>
              <a:rPr lang="en-US" sz="1733" dirty="0">
                <a:solidFill>
                  <a:srgbClr val="333333"/>
                </a:solidFill>
                <a:latin typeface="Calibri" pitchFamily="34" charset="0"/>
                <a:ea typeface="Calibri" pitchFamily="34" charset="-122"/>
                <a:cs typeface="Calibri" pitchFamily="34" charset="-120"/>
              </a:rPr>
              <a:t>=ЕСЛИ(B2&gt;100; "Выполнен"; "Не выполнен")    ← проверяет план и возвращает текст</a:t>
            </a:r>
            <a:endParaRPr lang="en-US" sz="1733" dirty="0"/>
          </a:p>
        </p:txBody>
      </p:sp>
      <p:sp>
        <p:nvSpPr>
          <p:cNvPr id="9" name="Text 7"/>
          <p:cNvSpPr/>
          <p:nvPr/>
        </p:nvSpPr>
        <p:spPr>
          <a:xfrm>
            <a:off x="731520" y="3474720"/>
            <a:ext cx="10728960" cy="2682240"/>
          </a:xfrm>
          <a:prstGeom prst="rect">
            <a:avLst/>
          </a:prstGeom>
          <a:noFill/>
          <a:ln/>
        </p:spPr>
        <p:txBody>
          <a:bodyPr wrap="square" rtlCol="0" anchor="t"/>
          <a:lstStyle/>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Проверяет условие и возвращает одно из </a:t>
            </a:r>
            <a:r>
              <a:rPr lang="en-US" sz="1867" b="1" dirty="0">
                <a:solidFill>
                  <a:srgbClr val="333333"/>
                </a:solidFill>
                <a:latin typeface="Calibri" pitchFamily="34" charset="0"/>
                <a:ea typeface="Calibri" pitchFamily="34" charset="-122"/>
                <a:cs typeface="Calibri" pitchFamily="34" charset="-120"/>
              </a:rPr>
              <a:t>двух значений</a:t>
            </a:r>
            <a:r>
              <a:rPr lang="en-US" sz="1867" dirty="0">
                <a:solidFill>
                  <a:srgbClr val="333333"/>
                </a:solidFill>
                <a:latin typeface="Calibri" pitchFamily="34" charset="0"/>
                <a:ea typeface="Calibri" pitchFamily="34" charset="-122"/>
                <a:cs typeface="Calibri" pitchFamily="34" charset="-120"/>
              </a:rPr>
              <a:t>: для ИСТИНА или ЛОЖЬ</a:t>
            </a:r>
            <a:endParaRPr lang="en-US" sz="1867" dirty="0"/>
          </a:p>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Можно </a:t>
            </a:r>
            <a:r>
              <a:rPr lang="en-US" sz="1867" b="1" dirty="0">
                <a:solidFill>
                  <a:srgbClr val="333333"/>
                </a:solidFill>
                <a:latin typeface="Calibri" pitchFamily="34" charset="0"/>
                <a:ea typeface="Calibri" pitchFamily="34" charset="-122"/>
                <a:cs typeface="Calibri" pitchFamily="34" charset="-120"/>
              </a:rPr>
              <a:t>вкладывать</a:t>
            </a:r>
            <a:r>
              <a:rPr lang="en-US" sz="1867" dirty="0">
                <a:solidFill>
                  <a:srgbClr val="333333"/>
                </a:solidFill>
                <a:latin typeface="Calibri" pitchFamily="34" charset="0"/>
                <a:ea typeface="Calibri" pitchFamily="34" charset="-122"/>
                <a:cs typeface="Calibri" pitchFamily="34" charset="-120"/>
              </a:rPr>
              <a:t> до 64 функций ЕСЛИ друг в друга (вложенные ЕСЛИ)</a:t>
            </a:r>
            <a:endParaRPr lang="en-US" sz="1867" dirty="0"/>
          </a:p>
          <a:p>
            <a:pPr>
              <a:lnSpc>
                <a:spcPct val="115000"/>
              </a:lnSpc>
              <a:spcAft>
                <a:spcPts val="1333"/>
              </a:spcAft>
            </a:pPr>
            <a:r>
              <a:rPr lang="en-US" sz="1867" dirty="0">
                <a:solidFill>
                  <a:srgbClr val="F9A825"/>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Более 3 вложений — признак того, что лучше использовать </a:t>
            </a:r>
            <a:r>
              <a:rPr lang="en-US" sz="1867" b="1" dirty="0">
                <a:solidFill>
                  <a:srgbClr val="333333"/>
                </a:solidFill>
                <a:latin typeface="Calibri" pitchFamily="34" charset="0"/>
                <a:ea typeface="Calibri" pitchFamily="34" charset="-122"/>
                <a:cs typeface="Calibri" pitchFamily="34" charset="-120"/>
              </a:rPr>
              <a:t>ПРОСМОТРX</a:t>
            </a:r>
            <a:r>
              <a:rPr lang="en-US" sz="1867" dirty="0">
                <a:solidFill>
                  <a:srgbClr val="333333"/>
                </a:solidFill>
                <a:latin typeface="Calibri" pitchFamily="34" charset="0"/>
                <a:ea typeface="Calibri" pitchFamily="34" charset="-122"/>
                <a:cs typeface="Calibri" pitchFamily="34" charset="-120"/>
              </a:rPr>
              <a:t>, </a:t>
            </a:r>
            <a:r>
              <a:rPr lang="en-US" sz="1867" b="1" dirty="0">
                <a:solidFill>
                  <a:srgbClr val="333333"/>
                </a:solidFill>
                <a:latin typeface="Calibri" pitchFamily="34" charset="0"/>
                <a:ea typeface="Calibri" pitchFamily="34" charset="-122"/>
                <a:cs typeface="Calibri" pitchFamily="34" charset="-120"/>
              </a:rPr>
              <a:t>ВПР</a:t>
            </a:r>
            <a:r>
              <a:rPr lang="en-US" sz="1867" dirty="0">
                <a:solidFill>
                  <a:srgbClr val="333333"/>
                </a:solidFill>
                <a:latin typeface="Calibri" pitchFamily="34" charset="0"/>
                <a:ea typeface="Calibri" pitchFamily="34" charset="-122"/>
                <a:cs typeface="Calibri" pitchFamily="34" charset="-120"/>
              </a:rPr>
              <a:t> или </a:t>
            </a:r>
            <a:r>
              <a:rPr lang="en-US" sz="1867" b="1" dirty="0">
                <a:solidFill>
                  <a:srgbClr val="333333"/>
                </a:solidFill>
                <a:latin typeface="Calibri" pitchFamily="34" charset="0"/>
                <a:ea typeface="Calibri" pitchFamily="34" charset="-122"/>
                <a:cs typeface="Calibri" pitchFamily="34" charset="-120"/>
              </a:rPr>
              <a:t>ПЕРЕКЛЮЧ</a:t>
            </a:r>
            <a:endParaRPr lang="en-US" sz="1867" dirty="0"/>
          </a:p>
          <a:p>
            <a:pPr>
              <a:lnSpc>
                <a:spcPct val="115000"/>
              </a:lnSpc>
              <a:spcAft>
                <a:spcPts val="1333"/>
              </a:spcAft>
            </a:pPr>
            <a:r>
              <a:rPr lang="en-US" sz="1867" dirty="0">
                <a:solidFill>
                  <a:srgbClr val="2E7D32"/>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Расчёт бонусов, присвоение категорий, проверка заполненности данных</a:t>
            </a:r>
            <a:endParaRPr lang="en-US" sz="1867" dirty="0"/>
          </a:p>
        </p:txBody>
      </p:sp>
      <p:sp>
        <p:nvSpPr>
          <p:cNvPr id="10" name="Shape 8"/>
          <p:cNvSpPr/>
          <p:nvPr/>
        </p:nvSpPr>
        <p:spPr>
          <a:xfrm>
            <a:off x="487680" y="6278880"/>
            <a:ext cx="1219200" cy="0"/>
          </a:xfrm>
          <a:prstGeom prst="line">
            <a:avLst/>
          </a:prstGeom>
          <a:noFill/>
          <a:ln w="31750">
            <a:solidFill>
              <a:srgbClr val="CC0000"/>
            </a:solidFill>
            <a:prstDash val="solid"/>
          </a:ln>
        </p:spPr>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Организационно</a:t>
            </a:r>
            <a:endParaRPr lang="en-US" dirty="0"/>
          </a:p>
        </p:txBody>
      </p:sp>
      <p:sp>
        <p:nvSpPr>
          <p:cNvPr id="3" name="Объект 2"/>
          <p:cNvSpPr>
            <a:spLocks noGrp="1"/>
          </p:cNvSpPr>
          <p:nvPr>
            <p:ph idx="1"/>
          </p:nvPr>
        </p:nvSpPr>
        <p:spPr/>
        <p:txBody>
          <a:bodyPr>
            <a:normAutofit/>
          </a:bodyPr>
          <a:lstStyle/>
          <a:p>
            <a:r>
              <a:rPr lang="ru-RU" dirty="0"/>
              <a:t>Занятия с 10 до 17 часов</a:t>
            </a:r>
          </a:p>
          <a:p>
            <a:r>
              <a:rPr lang="ru-RU" dirty="0"/>
              <a:t>Кофе-брейк с 11:30 до 11:45</a:t>
            </a:r>
          </a:p>
          <a:p>
            <a:r>
              <a:rPr lang="ru-RU" dirty="0"/>
              <a:t>Обед с 13</a:t>
            </a:r>
            <a:r>
              <a:rPr lang="en-US" dirty="0"/>
              <a:t>:00</a:t>
            </a:r>
            <a:r>
              <a:rPr lang="ru-RU" dirty="0"/>
              <a:t> до 14</a:t>
            </a:r>
            <a:r>
              <a:rPr lang="ru-RU" dirty="0">
                <a:sym typeface="Wingdings" panose="05000000000000000000" pitchFamily="2" charset="2"/>
              </a:rPr>
              <a:t>:00</a:t>
            </a:r>
            <a:r>
              <a:rPr lang="ru-RU" dirty="0"/>
              <a:t>. Возьмите паспорт или пропуск</a:t>
            </a:r>
          </a:p>
          <a:p>
            <a:r>
              <a:rPr lang="ru-RU" dirty="0"/>
              <a:t>Затем перерывы по мере усталости, примерно каждые 1,5 часа по 15 минут</a:t>
            </a:r>
          </a:p>
          <a:p>
            <a:r>
              <a:rPr lang="ru-RU" dirty="0"/>
              <a:t>Если нужно ответить на телефон – просьба выйти в коридор</a:t>
            </a:r>
          </a:p>
          <a:p>
            <a:r>
              <a:rPr lang="ru-RU" dirty="0"/>
              <a:t>По итогу курса – сертификаты повышения квалификации</a:t>
            </a:r>
          </a:p>
          <a:p>
            <a:endParaRPr lang="en-US" dirty="0"/>
          </a:p>
        </p:txBody>
      </p:sp>
    </p:spTree>
    <p:extLst>
      <p:ext uri="{BB962C8B-B14F-4D97-AF65-F5344CB8AC3E}">
        <p14:creationId xmlns:p14="http://schemas.microsoft.com/office/powerpoint/2010/main" val="308736518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26720" y="182880"/>
            <a:ext cx="670560" cy="670560"/>
          </a:xfrm>
          <a:prstGeom prst="rect">
            <a:avLst/>
          </a:prstGeom>
          <a:solidFill>
            <a:srgbClr val="2B3990"/>
          </a:solidFill>
          <a:ln/>
        </p:spPr>
      </p:sp>
      <p:sp>
        <p:nvSpPr>
          <p:cNvPr id="3" name="Text 1"/>
          <p:cNvSpPr/>
          <p:nvPr/>
        </p:nvSpPr>
        <p:spPr>
          <a:xfrm>
            <a:off x="10972800" y="121920"/>
            <a:ext cx="975360" cy="487680"/>
          </a:xfrm>
          <a:prstGeom prst="rect">
            <a:avLst/>
          </a:prstGeom>
          <a:noFill/>
          <a:ln/>
        </p:spPr>
        <p:txBody>
          <a:bodyPr wrap="square" rtlCol="0" anchor="ctr"/>
          <a:lstStyle/>
          <a:p>
            <a:pPr algn="r"/>
            <a:r>
              <a:rPr lang="en-US" sz="1600" dirty="0">
                <a:solidFill>
                  <a:srgbClr val="999999"/>
                </a:solidFill>
                <a:latin typeface="Calibri" pitchFamily="34" charset="0"/>
                <a:ea typeface="Calibri" pitchFamily="34" charset="-122"/>
                <a:cs typeface="Calibri" pitchFamily="34" charset="-120"/>
              </a:rPr>
              <a:t>30</a:t>
            </a:r>
            <a:endParaRPr lang="en-US" sz="1600" dirty="0"/>
          </a:p>
        </p:txBody>
      </p:sp>
      <p:sp>
        <p:nvSpPr>
          <p:cNvPr id="4" name="Text 2"/>
          <p:cNvSpPr/>
          <p:nvPr/>
        </p:nvSpPr>
        <p:spPr>
          <a:xfrm>
            <a:off x="609600" y="975360"/>
            <a:ext cx="10972800" cy="792480"/>
          </a:xfrm>
          <a:prstGeom prst="rect">
            <a:avLst/>
          </a:prstGeom>
          <a:noFill/>
          <a:ln/>
        </p:spPr>
        <p:txBody>
          <a:bodyPr wrap="square" lIns="0" tIns="0" rIns="0" bIns="0" rtlCol="0" anchor="ctr"/>
          <a:lstStyle/>
          <a:p>
            <a:pPr algn="ctr"/>
            <a:r>
              <a:rPr lang="en-US" sz="3333" b="1" dirty="0">
                <a:solidFill>
                  <a:srgbClr val="2B3990"/>
                </a:solidFill>
                <a:latin typeface="Calibri" pitchFamily="34" charset="0"/>
                <a:ea typeface="Calibri" pitchFamily="34" charset="-122"/>
                <a:cs typeface="Calibri" pitchFamily="34" charset="-120"/>
              </a:rPr>
              <a:t>И — Логическое «и» (все условия) (AND)</a:t>
            </a:r>
            <a:endParaRPr lang="en-US" sz="3333" dirty="0"/>
          </a:p>
        </p:txBody>
      </p:sp>
      <p:sp>
        <p:nvSpPr>
          <p:cNvPr id="5" name="Shape 3"/>
          <p:cNvSpPr/>
          <p:nvPr/>
        </p:nvSpPr>
        <p:spPr>
          <a:xfrm>
            <a:off x="609600" y="1889760"/>
            <a:ext cx="10972800" cy="670560"/>
          </a:xfrm>
          <a:prstGeom prst="rect">
            <a:avLst/>
          </a:prstGeom>
          <a:solidFill>
            <a:srgbClr val="2B3990"/>
          </a:solidFill>
          <a:ln/>
        </p:spPr>
      </p:sp>
      <p:sp>
        <p:nvSpPr>
          <p:cNvPr id="6" name="Text 4"/>
          <p:cNvSpPr/>
          <p:nvPr/>
        </p:nvSpPr>
        <p:spPr>
          <a:xfrm>
            <a:off x="853440" y="1889760"/>
            <a:ext cx="10485120" cy="670560"/>
          </a:xfrm>
          <a:prstGeom prst="rect">
            <a:avLst/>
          </a:prstGeom>
          <a:noFill/>
          <a:ln/>
        </p:spPr>
        <p:txBody>
          <a:bodyPr wrap="square" lIns="0" tIns="0" rIns="0" bIns="0" rtlCol="0" anchor="ctr"/>
          <a:lstStyle/>
          <a:p>
            <a:pPr algn="ctr"/>
            <a:r>
              <a:rPr lang="en-US" sz="2133" b="1" dirty="0">
                <a:solidFill>
                  <a:srgbClr val="FFFFFF"/>
                </a:solidFill>
                <a:latin typeface="Consolas" pitchFamily="34" charset="0"/>
                <a:ea typeface="Consolas" pitchFamily="34" charset="-122"/>
                <a:cs typeface="Consolas" pitchFamily="34" charset="-120"/>
              </a:rPr>
              <a:t>=И(условие1; условие2; ...)</a:t>
            </a:r>
            <a:endParaRPr lang="en-US" sz="2133" dirty="0"/>
          </a:p>
        </p:txBody>
      </p:sp>
      <p:sp>
        <p:nvSpPr>
          <p:cNvPr id="7" name="Shape 5"/>
          <p:cNvSpPr/>
          <p:nvPr/>
        </p:nvSpPr>
        <p:spPr>
          <a:xfrm>
            <a:off x="609600" y="2682240"/>
            <a:ext cx="10972800" cy="609600"/>
          </a:xfrm>
          <a:prstGeom prst="rect">
            <a:avLst/>
          </a:prstGeom>
          <a:solidFill>
            <a:srgbClr val="F0F0F0"/>
          </a:solidFill>
          <a:ln/>
        </p:spPr>
      </p:sp>
      <p:sp>
        <p:nvSpPr>
          <p:cNvPr id="8" name="Text 6"/>
          <p:cNvSpPr/>
          <p:nvPr/>
        </p:nvSpPr>
        <p:spPr>
          <a:xfrm>
            <a:off x="853440" y="2682240"/>
            <a:ext cx="10485120" cy="609600"/>
          </a:xfrm>
          <a:prstGeom prst="rect">
            <a:avLst/>
          </a:prstGeom>
          <a:noFill/>
          <a:ln/>
        </p:spPr>
        <p:txBody>
          <a:bodyPr wrap="square" lIns="0" tIns="0" rIns="0" bIns="0" rtlCol="0" anchor="ctr"/>
          <a:lstStyle/>
          <a:p>
            <a:r>
              <a:rPr lang="en-US" sz="1733" dirty="0">
                <a:solidFill>
                  <a:srgbClr val="333333"/>
                </a:solidFill>
                <a:latin typeface="Calibri" pitchFamily="34" charset="0"/>
                <a:ea typeface="Calibri" pitchFamily="34" charset="-122"/>
                <a:cs typeface="Calibri" pitchFamily="34" charset="-120"/>
              </a:rPr>
              <a:t>=И(B2&gt;100; C2="Оплачен")    ← ИСТИНА, если оба условия выполнены</a:t>
            </a:r>
            <a:endParaRPr lang="en-US" sz="1733" dirty="0"/>
          </a:p>
        </p:txBody>
      </p:sp>
      <p:sp>
        <p:nvSpPr>
          <p:cNvPr id="9" name="Text 7"/>
          <p:cNvSpPr/>
          <p:nvPr/>
        </p:nvSpPr>
        <p:spPr>
          <a:xfrm>
            <a:off x="731520" y="3474720"/>
            <a:ext cx="10728960" cy="2682240"/>
          </a:xfrm>
          <a:prstGeom prst="rect">
            <a:avLst/>
          </a:prstGeom>
          <a:noFill/>
          <a:ln/>
        </p:spPr>
        <p:txBody>
          <a:bodyPr wrap="square" rtlCol="0" anchor="t"/>
          <a:lstStyle/>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Возвращает </a:t>
            </a:r>
            <a:r>
              <a:rPr lang="en-US" sz="1867" b="1" dirty="0">
                <a:solidFill>
                  <a:srgbClr val="333333"/>
                </a:solidFill>
                <a:latin typeface="Calibri" pitchFamily="34" charset="0"/>
                <a:ea typeface="Calibri" pitchFamily="34" charset="-122"/>
                <a:cs typeface="Calibri" pitchFamily="34" charset="-120"/>
              </a:rPr>
              <a:t>ИСТИНА</a:t>
            </a:r>
            <a:r>
              <a:rPr lang="en-US" sz="1867" dirty="0">
                <a:solidFill>
                  <a:srgbClr val="333333"/>
                </a:solidFill>
                <a:latin typeface="Calibri" pitchFamily="34" charset="0"/>
                <a:ea typeface="Calibri" pitchFamily="34" charset="-122"/>
                <a:cs typeface="Calibri" pitchFamily="34" charset="-120"/>
              </a:rPr>
              <a:t>, если </a:t>
            </a:r>
            <a:r>
              <a:rPr lang="en-US" sz="1867" b="1" dirty="0">
                <a:solidFill>
                  <a:srgbClr val="333333"/>
                </a:solidFill>
                <a:latin typeface="Calibri" pitchFamily="34" charset="0"/>
                <a:ea typeface="Calibri" pitchFamily="34" charset="-122"/>
                <a:cs typeface="Calibri" pitchFamily="34" charset="-120"/>
              </a:rPr>
              <a:t>все</a:t>
            </a:r>
            <a:r>
              <a:rPr lang="en-US" sz="1867" dirty="0">
                <a:solidFill>
                  <a:srgbClr val="333333"/>
                </a:solidFill>
                <a:latin typeface="Calibri" pitchFamily="34" charset="0"/>
                <a:ea typeface="Calibri" pitchFamily="34" charset="-122"/>
                <a:cs typeface="Calibri" pitchFamily="34" charset="-120"/>
              </a:rPr>
              <a:t> аргументы истинны, иначе — ЛОЖЬ</a:t>
            </a:r>
            <a:endParaRPr lang="en-US" sz="1867" dirty="0"/>
          </a:p>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Принимает до </a:t>
            </a:r>
            <a:r>
              <a:rPr lang="en-US" sz="1867" b="1" dirty="0">
                <a:solidFill>
                  <a:srgbClr val="333333"/>
                </a:solidFill>
                <a:latin typeface="Calibri" pitchFamily="34" charset="0"/>
                <a:ea typeface="Calibri" pitchFamily="34" charset="-122"/>
                <a:cs typeface="Calibri" pitchFamily="34" charset="-120"/>
              </a:rPr>
              <a:t>255 условий</a:t>
            </a:r>
            <a:r>
              <a:rPr lang="en-US" sz="1867" dirty="0">
                <a:solidFill>
                  <a:srgbClr val="333333"/>
                </a:solidFill>
                <a:latin typeface="Calibri" pitchFamily="34" charset="0"/>
                <a:ea typeface="Calibri" pitchFamily="34" charset="-122"/>
                <a:cs typeface="Calibri" pitchFamily="34" charset="-120"/>
              </a:rPr>
              <a:t> — все должны быть выполнены одновременно</a:t>
            </a:r>
            <a:endParaRPr lang="en-US" sz="1867" dirty="0"/>
          </a:p>
          <a:p>
            <a:pPr>
              <a:lnSpc>
                <a:spcPct val="115000"/>
              </a:lnSpc>
              <a:spcAft>
                <a:spcPts val="1333"/>
              </a:spcAft>
            </a:pPr>
            <a:r>
              <a:rPr lang="en-US" sz="1867" dirty="0">
                <a:solidFill>
                  <a:srgbClr val="F9A825"/>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Сама по себе возвращает только ИСТИНА/ЛОЖЬ — обычно используют </a:t>
            </a:r>
            <a:r>
              <a:rPr lang="en-US" sz="1867" b="1" dirty="0">
                <a:solidFill>
                  <a:srgbClr val="333333"/>
                </a:solidFill>
                <a:latin typeface="Calibri" pitchFamily="34" charset="0"/>
                <a:ea typeface="Calibri" pitchFamily="34" charset="-122"/>
                <a:cs typeface="Calibri" pitchFamily="34" charset="-120"/>
              </a:rPr>
              <a:t>внутри ЕСЛИ</a:t>
            </a:r>
            <a:endParaRPr lang="en-US" sz="1867" dirty="0"/>
          </a:p>
          <a:p>
            <a:pPr>
              <a:lnSpc>
                <a:spcPct val="115000"/>
              </a:lnSpc>
              <a:spcAft>
                <a:spcPts val="1333"/>
              </a:spcAft>
            </a:pPr>
            <a:r>
              <a:rPr lang="en-US" sz="1867" dirty="0">
                <a:solidFill>
                  <a:srgbClr val="2E7D32"/>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=ЕСЛИ(И(B2&gt;1000; C2="VIP"); "Скидка 10%"; "Стандарт")</a:t>
            </a:r>
            <a:endParaRPr lang="en-US" sz="1867" dirty="0"/>
          </a:p>
        </p:txBody>
      </p:sp>
      <p:sp>
        <p:nvSpPr>
          <p:cNvPr id="10" name="Shape 8"/>
          <p:cNvSpPr/>
          <p:nvPr/>
        </p:nvSpPr>
        <p:spPr>
          <a:xfrm>
            <a:off x="487680" y="6278880"/>
            <a:ext cx="1219200" cy="0"/>
          </a:xfrm>
          <a:prstGeom prst="line">
            <a:avLst/>
          </a:prstGeom>
          <a:noFill/>
          <a:ln w="31750">
            <a:solidFill>
              <a:srgbClr val="CC0000"/>
            </a:solidFill>
            <a:prstDash val="solid"/>
          </a:ln>
        </p:spPr>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26720" y="182880"/>
            <a:ext cx="670560" cy="670560"/>
          </a:xfrm>
          <a:prstGeom prst="rect">
            <a:avLst/>
          </a:prstGeom>
          <a:solidFill>
            <a:srgbClr val="2B3990"/>
          </a:solidFill>
          <a:ln/>
        </p:spPr>
      </p:sp>
      <p:sp>
        <p:nvSpPr>
          <p:cNvPr id="3" name="Text 1"/>
          <p:cNvSpPr/>
          <p:nvPr/>
        </p:nvSpPr>
        <p:spPr>
          <a:xfrm>
            <a:off x="10972800" y="121920"/>
            <a:ext cx="975360" cy="487680"/>
          </a:xfrm>
          <a:prstGeom prst="rect">
            <a:avLst/>
          </a:prstGeom>
          <a:noFill/>
          <a:ln/>
        </p:spPr>
        <p:txBody>
          <a:bodyPr wrap="square" rtlCol="0" anchor="ctr"/>
          <a:lstStyle/>
          <a:p>
            <a:pPr algn="r"/>
            <a:r>
              <a:rPr lang="en-US" sz="1600" dirty="0">
                <a:solidFill>
                  <a:srgbClr val="999999"/>
                </a:solidFill>
                <a:latin typeface="Calibri" pitchFamily="34" charset="0"/>
                <a:ea typeface="Calibri" pitchFamily="34" charset="-122"/>
                <a:cs typeface="Calibri" pitchFamily="34" charset="-120"/>
              </a:rPr>
              <a:t>31</a:t>
            </a:r>
            <a:endParaRPr lang="en-US" sz="1600" dirty="0"/>
          </a:p>
        </p:txBody>
      </p:sp>
      <p:sp>
        <p:nvSpPr>
          <p:cNvPr id="4" name="Text 2"/>
          <p:cNvSpPr/>
          <p:nvPr/>
        </p:nvSpPr>
        <p:spPr>
          <a:xfrm>
            <a:off x="609600" y="975360"/>
            <a:ext cx="10972800" cy="792480"/>
          </a:xfrm>
          <a:prstGeom prst="rect">
            <a:avLst/>
          </a:prstGeom>
          <a:noFill/>
          <a:ln/>
        </p:spPr>
        <p:txBody>
          <a:bodyPr wrap="square" lIns="0" tIns="0" rIns="0" bIns="0" rtlCol="0" anchor="ctr"/>
          <a:lstStyle/>
          <a:p>
            <a:pPr algn="ctr"/>
            <a:r>
              <a:rPr lang="en-US" sz="3333" b="1" dirty="0">
                <a:solidFill>
                  <a:srgbClr val="2B3990"/>
                </a:solidFill>
                <a:latin typeface="Calibri" pitchFamily="34" charset="0"/>
                <a:ea typeface="Calibri" pitchFamily="34" charset="-122"/>
                <a:cs typeface="Calibri" pitchFamily="34" charset="-120"/>
              </a:rPr>
              <a:t>ИЛИ — Логическое «или» (хотя бы одно) (OR)</a:t>
            </a:r>
            <a:endParaRPr lang="en-US" sz="3333" dirty="0"/>
          </a:p>
        </p:txBody>
      </p:sp>
      <p:sp>
        <p:nvSpPr>
          <p:cNvPr id="5" name="Shape 3"/>
          <p:cNvSpPr/>
          <p:nvPr/>
        </p:nvSpPr>
        <p:spPr>
          <a:xfrm>
            <a:off x="609600" y="1889760"/>
            <a:ext cx="10972800" cy="670560"/>
          </a:xfrm>
          <a:prstGeom prst="rect">
            <a:avLst/>
          </a:prstGeom>
          <a:solidFill>
            <a:srgbClr val="2B3990"/>
          </a:solidFill>
          <a:ln/>
        </p:spPr>
      </p:sp>
      <p:sp>
        <p:nvSpPr>
          <p:cNvPr id="6" name="Text 4"/>
          <p:cNvSpPr/>
          <p:nvPr/>
        </p:nvSpPr>
        <p:spPr>
          <a:xfrm>
            <a:off x="853440" y="1889760"/>
            <a:ext cx="10485120" cy="670560"/>
          </a:xfrm>
          <a:prstGeom prst="rect">
            <a:avLst/>
          </a:prstGeom>
          <a:noFill/>
          <a:ln/>
        </p:spPr>
        <p:txBody>
          <a:bodyPr wrap="square" lIns="0" tIns="0" rIns="0" bIns="0" rtlCol="0" anchor="ctr"/>
          <a:lstStyle/>
          <a:p>
            <a:pPr algn="ctr"/>
            <a:r>
              <a:rPr lang="en-US" sz="2133" b="1" dirty="0">
                <a:solidFill>
                  <a:srgbClr val="FFFFFF"/>
                </a:solidFill>
                <a:latin typeface="Consolas" pitchFamily="34" charset="0"/>
                <a:ea typeface="Consolas" pitchFamily="34" charset="-122"/>
                <a:cs typeface="Consolas" pitchFamily="34" charset="-120"/>
              </a:rPr>
              <a:t>=ИЛИ(условие1; условие2; ...)</a:t>
            </a:r>
            <a:endParaRPr lang="en-US" sz="2133" dirty="0"/>
          </a:p>
        </p:txBody>
      </p:sp>
      <p:sp>
        <p:nvSpPr>
          <p:cNvPr id="7" name="Shape 5"/>
          <p:cNvSpPr/>
          <p:nvPr/>
        </p:nvSpPr>
        <p:spPr>
          <a:xfrm>
            <a:off x="609600" y="2682240"/>
            <a:ext cx="10972800" cy="609600"/>
          </a:xfrm>
          <a:prstGeom prst="rect">
            <a:avLst/>
          </a:prstGeom>
          <a:solidFill>
            <a:srgbClr val="F0F0F0"/>
          </a:solidFill>
          <a:ln/>
        </p:spPr>
      </p:sp>
      <p:sp>
        <p:nvSpPr>
          <p:cNvPr id="8" name="Text 6"/>
          <p:cNvSpPr/>
          <p:nvPr/>
        </p:nvSpPr>
        <p:spPr>
          <a:xfrm>
            <a:off x="853440" y="2682240"/>
            <a:ext cx="10485120" cy="609600"/>
          </a:xfrm>
          <a:prstGeom prst="rect">
            <a:avLst/>
          </a:prstGeom>
          <a:noFill/>
          <a:ln/>
        </p:spPr>
        <p:txBody>
          <a:bodyPr wrap="square" lIns="0" tIns="0" rIns="0" bIns="0" rtlCol="0" anchor="ctr"/>
          <a:lstStyle/>
          <a:p>
            <a:r>
              <a:rPr lang="en-US" sz="1733" dirty="0">
                <a:solidFill>
                  <a:srgbClr val="333333"/>
                </a:solidFill>
                <a:latin typeface="Calibri" pitchFamily="34" charset="0"/>
                <a:ea typeface="Calibri" pitchFamily="34" charset="-122"/>
                <a:cs typeface="Calibri" pitchFamily="34" charset="-120"/>
              </a:rPr>
              <a:t>=ИЛИ(A2="Директор"; A2="Зам. директора")    ← ИСТИНА, если хотя бы одно выполнено</a:t>
            </a:r>
            <a:endParaRPr lang="en-US" sz="1733" dirty="0"/>
          </a:p>
        </p:txBody>
      </p:sp>
      <p:sp>
        <p:nvSpPr>
          <p:cNvPr id="9" name="Text 7"/>
          <p:cNvSpPr/>
          <p:nvPr/>
        </p:nvSpPr>
        <p:spPr>
          <a:xfrm>
            <a:off x="731520" y="3474720"/>
            <a:ext cx="10728960" cy="2682240"/>
          </a:xfrm>
          <a:prstGeom prst="rect">
            <a:avLst/>
          </a:prstGeom>
          <a:noFill/>
          <a:ln/>
        </p:spPr>
        <p:txBody>
          <a:bodyPr wrap="square" rtlCol="0" anchor="t"/>
          <a:lstStyle/>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Возвращает </a:t>
            </a:r>
            <a:r>
              <a:rPr lang="en-US" sz="1867" b="1" dirty="0">
                <a:solidFill>
                  <a:srgbClr val="333333"/>
                </a:solidFill>
                <a:latin typeface="Calibri" pitchFamily="34" charset="0"/>
                <a:ea typeface="Calibri" pitchFamily="34" charset="-122"/>
                <a:cs typeface="Calibri" pitchFamily="34" charset="-120"/>
              </a:rPr>
              <a:t>ИСТИНА</a:t>
            </a:r>
            <a:r>
              <a:rPr lang="en-US" sz="1867" dirty="0">
                <a:solidFill>
                  <a:srgbClr val="333333"/>
                </a:solidFill>
                <a:latin typeface="Calibri" pitchFamily="34" charset="0"/>
                <a:ea typeface="Calibri" pitchFamily="34" charset="-122"/>
                <a:cs typeface="Calibri" pitchFamily="34" charset="-120"/>
              </a:rPr>
              <a:t>, если </a:t>
            </a:r>
            <a:r>
              <a:rPr lang="en-US" sz="1867" b="1" dirty="0">
                <a:solidFill>
                  <a:srgbClr val="333333"/>
                </a:solidFill>
                <a:latin typeface="Calibri" pitchFamily="34" charset="0"/>
                <a:ea typeface="Calibri" pitchFamily="34" charset="-122"/>
                <a:cs typeface="Calibri" pitchFamily="34" charset="-120"/>
              </a:rPr>
              <a:t>хотя бы один</a:t>
            </a:r>
            <a:r>
              <a:rPr lang="en-US" sz="1867" dirty="0">
                <a:solidFill>
                  <a:srgbClr val="333333"/>
                </a:solidFill>
                <a:latin typeface="Calibri" pitchFamily="34" charset="0"/>
                <a:ea typeface="Calibri" pitchFamily="34" charset="-122"/>
                <a:cs typeface="Calibri" pitchFamily="34" charset="-120"/>
              </a:rPr>
              <a:t> аргумент истинен</a:t>
            </a:r>
            <a:endParaRPr lang="en-US" sz="1867" dirty="0"/>
          </a:p>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Принимает до </a:t>
            </a:r>
            <a:r>
              <a:rPr lang="en-US" sz="1867" b="1" dirty="0">
                <a:solidFill>
                  <a:srgbClr val="333333"/>
                </a:solidFill>
                <a:latin typeface="Calibri" pitchFamily="34" charset="0"/>
                <a:ea typeface="Calibri" pitchFamily="34" charset="-122"/>
                <a:cs typeface="Calibri" pitchFamily="34" charset="-120"/>
              </a:rPr>
              <a:t>255 условий</a:t>
            </a:r>
            <a:r>
              <a:rPr lang="en-US" sz="1867" dirty="0">
                <a:solidFill>
                  <a:srgbClr val="333333"/>
                </a:solidFill>
                <a:latin typeface="Calibri" pitchFamily="34" charset="0"/>
                <a:ea typeface="Calibri" pitchFamily="34" charset="-122"/>
                <a:cs typeface="Calibri" pitchFamily="34" charset="-120"/>
              </a:rPr>
              <a:t> — достаточно выполнения любого одного</a:t>
            </a:r>
            <a:endParaRPr lang="en-US" sz="1867" dirty="0"/>
          </a:p>
          <a:p>
            <a:pPr>
              <a:lnSpc>
                <a:spcPct val="115000"/>
              </a:lnSpc>
              <a:spcAft>
                <a:spcPts val="1333"/>
              </a:spcAft>
            </a:pPr>
            <a:r>
              <a:rPr lang="en-US" sz="1867" dirty="0">
                <a:solidFill>
                  <a:srgbClr val="F9A825"/>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Как и </a:t>
            </a:r>
            <a:r>
              <a:rPr lang="en-US" sz="1867" b="1" dirty="0">
                <a:solidFill>
                  <a:srgbClr val="333333"/>
                </a:solidFill>
                <a:latin typeface="Calibri" pitchFamily="34" charset="0"/>
                <a:ea typeface="Calibri" pitchFamily="34" charset="-122"/>
                <a:cs typeface="Calibri" pitchFamily="34" charset="-120"/>
              </a:rPr>
              <a:t>И</a:t>
            </a:r>
            <a:r>
              <a:rPr lang="en-US" sz="1867" dirty="0">
                <a:solidFill>
                  <a:srgbClr val="333333"/>
                </a:solidFill>
                <a:latin typeface="Calibri" pitchFamily="34" charset="0"/>
                <a:ea typeface="Calibri" pitchFamily="34" charset="-122"/>
                <a:cs typeface="Calibri" pitchFamily="34" charset="-120"/>
              </a:rPr>
              <a:t>, используется внутри ЕСЛИ — сама по себе выдаёт только ИСТИНА/ЛОЖЬ</a:t>
            </a:r>
            <a:endParaRPr lang="en-US" sz="1867" dirty="0"/>
          </a:p>
          <a:p>
            <a:pPr>
              <a:lnSpc>
                <a:spcPct val="115000"/>
              </a:lnSpc>
              <a:spcAft>
                <a:spcPts val="1333"/>
              </a:spcAft>
            </a:pPr>
            <a:r>
              <a:rPr lang="en-US" sz="1867" dirty="0">
                <a:solidFill>
                  <a:srgbClr val="2E7D32"/>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=ЕСЛИ(ИЛИ(D2="Срочно"; E2&lt;СЕГОДНЯ()); "Внимание!"; "")</a:t>
            </a:r>
            <a:endParaRPr lang="en-US" sz="1867" dirty="0"/>
          </a:p>
        </p:txBody>
      </p:sp>
      <p:sp>
        <p:nvSpPr>
          <p:cNvPr id="10" name="Shape 8"/>
          <p:cNvSpPr/>
          <p:nvPr/>
        </p:nvSpPr>
        <p:spPr>
          <a:xfrm>
            <a:off x="487680" y="6278880"/>
            <a:ext cx="1219200" cy="0"/>
          </a:xfrm>
          <a:prstGeom prst="line">
            <a:avLst/>
          </a:prstGeom>
          <a:noFill/>
          <a:ln w="31750">
            <a:solidFill>
              <a:srgbClr val="CC0000"/>
            </a:solidFill>
            <a:prstDash val="solid"/>
          </a:ln>
        </p:spPr>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26720" y="182880"/>
            <a:ext cx="670560" cy="670560"/>
          </a:xfrm>
          <a:prstGeom prst="rect">
            <a:avLst/>
          </a:prstGeom>
          <a:solidFill>
            <a:srgbClr val="2B3990"/>
          </a:solidFill>
          <a:ln/>
        </p:spPr>
      </p:sp>
      <p:sp>
        <p:nvSpPr>
          <p:cNvPr id="3" name="Text 1"/>
          <p:cNvSpPr/>
          <p:nvPr/>
        </p:nvSpPr>
        <p:spPr>
          <a:xfrm>
            <a:off x="10972800" y="121920"/>
            <a:ext cx="975360" cy="487680"/>
          </a:xfrm>
          <a:prstGeom prst="rect">
            <a:avLst/>
          </a:prstGeom>
          <a:noFill/>
          <a:ln/>
        </p:spPr>
        <p:txBody>
          <a:bodyPr wrap="square" rtlCol="0" anchor="ctr"/>
          <a:lstStyle/>
          <a:p>
            <a:pPr algn="r"/>
            <a:r>
              <a:rPr lang="en-US" sz="1600" dirty="0">
                <a:solidFill>
                  <a:srgbClr val="999999"/>
                </a:solidFill>
                <a:latin typeface="Calibri" pitchFamily="34" charset="0"/>
                <a:ea typeface="Calibri" pitchFamily="34" charset="-122"/>
                <a:cs typeface="Calibri" pitchFamily="34" charset="-120"/>
              </a:rPr>
              <a:t>32</a:t>
            </a:r>
            <a:endParaRPr lang="en-US" sz="1600" dirty="0"/>
          </a:p>
        </p:txBody>
      </p:sp>
      <p:sp>
        <p:nvSpPr>
          <p:cNvPr id="4" name="Text 2"/>
          <p:cNvSpPr/>
          <p:nvPr/>
        </p:nvSpPr>
        <p:spPr>
          <a:xfrm>
            <a:off x="609600" y="975360"/>
            <a:ext cx="10972800" cy="792480"/>
          </a:xfrm>
          <a:prstGeom prst="rect">
            <a:avLst/>
          </a:prstGeom>
          <a:noFill/>
          <a:ln/>
        </p:spPr>
        <p:txBody>
          <a:bodyPr wrap="square" lIns="0" tIns="0" rIns="0" bIns="0" rtlCol="0" anchor="ctr"/>
          <a:lstStyle/>
          <a:p>
            <a:pPr algn="ctr"/>
            <a:r>
              <a:rPr lang="en-US" sz="3733" b="1" dirty="0">
                <a:solidFill>
                  <a:srgbClr val="2B3990"/>
                </a:solidFill>
                <a:latin typeface="Calibri" pitchFamily="34" charset="0"/>
                <a:ea typeface="Calibri" pitchFamily="34" charset="-122"/>
                <a:cs typeface="Calibri" pitchFamily="34" charset="-120"/>
              </a:rPr>
              <a:t>СЕГОДНЯ — Текущая дата (TODAY)</a:t>
            </a:r>
            <a:endParaRPr lang="en-US" sz="3733" dirty="0"/>
          </a:p>
        </p:txBody>
      </p:sp>
      <p:sp>
        <p:nvSpPr>
          <p:cNvPr id="5" name="Shape 3"/>
          <p:cNvSpPr/>
          <p:nvPr/>
        </p:nvSpPr>
        <p:spPr>
          <a:xfrm>
            <a:off x="609600" y="1889760"/>
            <a:ext cx="10972800" cy="670560"/>
          </a:xfrm>
          <a:prstGeom prst="rect">
            <a:avLst/>
          </a:prstGeom>
          <a:solidFill>
            <a:srgbClr val="2B3990"/>
          </a:solidFill>
          <a:ln/>
        </p:spPr>
      </p:sp>
      <p:sp>
        <p:nvSpPr>
          <p:cNvPr id="6" name="Text 4"/>
          <p:cNvSpPr/>
          <p:nvPr/>
        </p:nvSpPr>
        <p:spPr>
          <a:xfrm>
            <a:off x="853440" y="1889760"/>
            <a:ext cx="10485120" cy="670560"/>
          </a:xfrm>
          <a:prstGeom prst="rect">
            <a:avLst/>
          </a:prstGeom>
          <a:noFill/>
          <a:ln/>
        </p:spPr>
        <p:txBody>
          <a:bodyPr wrap="square" lIns="0" tIns="0" rIns="0" bIns="0" rtlCol="0" anchor="ctr"/>
          <a:lstStyle/>
          <a:p>
            <a:pPr algn="ctr"/>
            <a:r>
              <a:rPr lang="en-US" sz="2133" b="1" dirty="0">
                <a:solidFill>
                  <a:srgbClr val="FFFFFF"/>
                </a:solidFill>
                <a:latin typeface="Consolas" pitchFamily="34" charset="0"/>
                <a:ea typeface="Consolas" pitchFamily="34" charset="-122"/>
                <a:cs typeface="Consolas" pitchFamily="34" charset="-120"/>
              </a:rPr>
              <a:t>=СЕГОДНЯ()</a:t>
            </a:r>
            <a:endParaRPr lang="en-US" sz="2133" dirty="0"/>
          </a:p>
        </p:txBody>
      </p:sp>
      <p:sp>
        <p:nvSpPr>
          <p:cNvPr id="7" name="Shape 5"/>
          <p:cNvSpPr/>
          <p:nvPr/>
        </p:nvSpPr>
        <p:spPr>
          <a:xfrm>
            <a:off x="609600" y="2682240"/>
            <a:ext cx="10972800" cy="609600"/>
          </a:xfrm>
          <a:prstGeom prst="rect">
            <a:avLst/>
          </a:prstGeom>
          <a:solidFill>
            <a:srgbClr val="F0F0F0"/>
          </a:solidFill>
          <a:ln/>
        </p:spPr>
      </p:sp>
      <p:sp>
        <p:nvSpPr>
          <p:cNvPr id="8" name="Text 6"/>
          <p:cNvSpPr/>
          <p:nvPr/>
        </p:nvSpPr>
        <p:spPr>
          <a:xfrm>
            <a:off x="853440" y="2682240"/>
            <a:ext cx="10485120" cy="609600"/>
          </a:xfrm>
          <a:prstGeom prst="rect">
            <a:avLst/>
          </a:prstGeom>
          <a:noFill/>
          <a:ln/>
        </p:spPr>
        <p:txBody>
          <a:bodyPr wrap="square" lIns="0" tIns="0" rIns="0" bIns="0" rtlCol="0" anchor="ctr"/>
          <a:lstStyle/>
          <a:p>
            <a:r>
              <a:rPr lang="en-US" sz="1733" dirty="0">
                <a:solidFill>
                  <a:srgbClr val="333333"/>
                </a:solidFill>
                <a:latin typeface="Calibri" pitchFamily="34" charset="0"/>
                <a:ea typeface="Calibri" pitchFamily="34" charset="-122"/>
                <a:cs typeface="Calibri" pitchFamily="34" charset="-120"/>
              </a:rPr>
              <a:t>Пример:  =СЕГОДНЯ()    ← возвращает текущую дату (например, 18.03.2026)</a:t>
            </a:r>
            <a:endParaRPr lang="en-US" sz="1733" dirty="0"/>
          </a:p>
        </p:txBody>
      </p:sp>
      <p:sp>
        <p:nvSpPr>
          <p:cNvPr id="9" name="Text 7"/>
          <p:cNvSpPr/>
          <p:nvPr/>
        </p:nvSpPr>
        <p:spPr>
          <a:xfrm>
            <a:off x="731520" y="3474720"/>
            <a:ext cx="10728960" cy="2682240"/>
          </a:xfrm>
          <a:prstGeom prst="rect">
            <a:avLst/>
          </a:prstGeom>
          <a:noFill/>
          <a:ln/>
        </p:spPr>
        <p:txBody>
          <a:bodyPr wrap="square" rtlCol="0" anchor="t"/>
          <a:lstStyle/>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Возвращает </a:t>
            </a:r>
            <a:r>
              <a:rPr lang="en-US" sz="1867" b="1" dirty="0">
                <a:solidFill>
                  <a:srgbClr val="333333"/>
                </a:solidFill>
                <a:latin typeface="Calibri" pitchFamily="34" charset="0"/>
                <a:ea typeface="Calibri" pitchFamily="34" charset="-122"/>
                <a:cs typeface="Calibri" pitchFamily="34" charset="-120"/>
              </a:rPr>
              <a:t>текущую дату</a:t>
            </a:r>
            <a:r>
              <a:rPr lang="en-US" sz="1867" dirty="0">
                <a:solidFill>
                  <a:srgbClr val="333333"/>
                </a:solidFill>
                <a:latin typeface="Calibri" pitchFamily="34" charset="0"/>
                <a:ea typeface="Calibri" pitchFamily="34" charset="-122"/>
                <a:cs typeface="Calibri" pitchFamily="34" charset="-120"/>
              </a:rPr>
              <a:t> (без времени) — обновляется при каждом пересчёте</a:t>
            </a:r>
            <a:endParaRPr lang="en-US" sz="1867" dirty="0"/>
          </a:p>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Функция без аргументов — скобки обязательны, но пустые: </a:t>
            </a:r>
            <a:r>
              <a:rPr lang="en-US" sz="1867" b="1" dirty="0">
                <a:solidFill>
                  <a:srgbClr val="333333"/>
                </a:solidFill>
                <a:latin typeface="Calibri" pitchFamily="34" charset="0"/>
                <a:ea typeface="Calibri" pitchFamily="34" charset="-122"/>
                <a:cs typeface="Calibri" pitchFamily="34" charset="-120"/>
              </a:rPr>
              <a:t>()</a:t>
            </a:r>
            <a:endParaRPr lang="en-US" sz="1867" dirty="0"/>
          </a:p>
          <a:p>
            <a:pPr>
              <a:lnSpc>
                <a:spcPct val="115000"/>
              </a:lnSpc>
              <a:spcAft>
                <a:spcPts val="1333"/>
              </a:spcAft>
            </a:pPr>
            <a:r>
              <a:rPr lang="en-US" sz="1867" dirty="0">
                <a:solidFill>
                  <a:srgbClr val="F9A825"/>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Значение </a:t>
            </a:r>
            <a:r>
              <a:rPr lang="en-US" sz="1867" b="1" dirty="0">
                <a:solidFill>
                  <a:srgbClr val="333333"/>
                </a:solidFill>
                <a:latin typeface="Calibri" pitchFamily="34" charset="0"/>
                <a:ea typeface="Calibri" pitchFamily="34" charset="-122"/>
                <a:cs typeface="Calibri" pitchFamily="34" charset="-120"/>
              </a:rPr>
              <a:t>меняется</a:t>
            </a:r>
            <a:r>
              <a:rPr lang="en-US" sz="1867" dirty="0">
                <a:solidFill>
                  <a:srgbClr val="333333"/>
                </a:solidFill>
                <a:latin typeface="Calibri" pitchFamily="34" charset="0"/>
                <a:ea typeface="Calibri" pitchFamily="34" charset="-122"/>
                <a:cs typeface="Calibri" pitchFamily="34" charset="-120"/>
              </a:rPr>
              <a:t> при каждом открытии файла — не используйте для фиксации даты</a:t>
            </a:r>
            <a:endParaRPr lang="en-US" sz="1867" dirty="0"/>
          </a:p>
          <a:p>
            <a:pPr>
              <a:lnSpc>
                <a:spcPct val="115000"/>
              </a:lnSpc>
              <a:spcAft>
                <a:spcPts val="1333"/>
              </a:spcAft>
            </a:pPr>
            <a:r>
              <a:rPr lang="en-US" sz="1867" dirty="0">
                <a:solidFill>
                  <a:srgbClr val="2E7D32"/>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Расчёт возраста, срока договора, просроченных задач: =СЕГОДНЯ()-D2</a:t>
            </a:r>
            <a:endParaRPr lang="en-US" sz="1867" dirty="0"/>
          </a:p>
        </p:txBody>
      </p:sp>
      <p:sp>
        <p:nvSpPr>
          <p:cNvPr id="10" name="Shape 8"/>
          <p:cNvSpPr/>
          <p:nvPr/>
        </p:nvSpPr>
        <p:spPr>
          <a:xfrm>
            <a:off x="487680" y="6278880"/>
            <a:ext cx="1219200" cy="0"/>
          </a:xfrm>
          <a:prstGeom prst="line">
            <a:avLst/>
          </a:prstGeom>
          <a:noFill/>
          <a:ln w="31750">
            <a:solidFill>
              <a:srgbClr val="CC0000"/>
            </a:solidFill>
            <a:prstDash val="solid"/>
          </a:ln>
        </p:spPr>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26720" y="182880"/>
            <a:ext cx="670560" cy="670560"/>
          </a:xfrm>
          <a:prstGeom prst="rect">
            <a:avLst/>
          </a:prstGeom>
          <a:solidFill>
            <a:srgbClr val="2B3990"/>
          </a:solidFill>
          <a:ln/>
        </p:spPr>
      </p:sp>
      <p:sp>
        <p:nvSpPr>
          <p:cNvPr id="3" name="Text 1"/>
          <p:cNvSpPr/>
          <p:nvPr/>
        </p:nvSpPr>
        <p:spPr>
          <a:xfrm>
            <a:off x="10972800" y="121920"/>
            <a:ext cx="975360" cy="487680"/>
          </a:xfrm>
          <a:prstGeom prst="rect">
            <a:avLst/>
          </a:prstGeom>
          <a:noFill/>
          <a:ln/>
        </p:spPr>
        <p:txBody>
          <a:bodyPr wrap="square" rtlCol="0" anchor="ctr"/>
          <a:lstStyle/>
          <a:p>
            <a:pPr algn="r"/>
            <a:r>
              <a:rPr lang="en-US" sz="1600" dirty="0">
                <a:solidFill>
                  <a:srgbClr val="999999"/>
                </a:solidFill>
                <a:latin typeface="Calibri" pitchFamily="34" charset="0"/>
                <a:ea typeface="Calibri" pitchFamily="34" charset="-122"/>
                <a:cs typeface="Calibri" pitchFamily="34" charset="-120"/>
              </a:rPr>
              <a:t>33</a:t>
            </a:r>
            <a:endParaRPr lang="en-US" sz="1600" dirty="0"/>
          </a:p>
        </p:txBody>
      </p:sp>
      <p:sp>
        <p:nvSpPr>
          <p:cNvPr id="4" name="Text 2"/>
          <p:cNvSpPr/>
          <p:nvPr/>
        </p:nvSpPr>
        <p:spPr>
          <a:xfrm>
            <a:off x="609600" y="975360"/>
            <a:ext cx="10972800" cy="792480"/>
          </a:xfrm>
          <a:prstGeom prst="rect">
            <a:avLst/>
          </a:prstGeom>
          <a:noFill/>
          <a:ln/>
        </p:spPr>
        <p:txBody>
          <a:bodyPr wrap="square" lIns="0" tIns="0" rIns="0" bIns="0" rtlCol="0" anchor="ctr"/>
          <a:lstStyle/>
          <a:p>
            <a:pPr algn="ctr"/>
            <a:r>
              <a:rPr lang="en-US" sz="3733" b="1" dirty="0">
                <a:solidFill>
                  <a:srgbClr val="2B3990"/>
                </a:solidFill>
                <a:latin typeface="Calibri" pitchFamily="34" charset="0"/>
                <a:ea typeface="Calibri" pitchFamily="34" charset="-122"/>
                <a:cs typeface="Calibri" pitchFamily="34" charset="-120"/>
              </a:rPr>
              <a:t>ТДАТА — Текущая дата и время (NOW)</a:t>
            </a:r>
            <a:endParaRPr lang="en-US" sz="3733" dirty="0"/>
          </a:p>
        </p:txBody>
      </p:sp>
      <p:sp>
        <p:nvSpPr>
          <p:cNvPr id="5" name="Shape 3"/>
          <p:cNvSpPr/>
          <p:nvPr/>
        </p:nvSpPr>
        <p:spPr>
          <a:xfrm>
            <a:off x="609600" y="1889760"/>
            <a:ext cx="10972800" cy="670560"/>
          </a:xfrm>
          <a:prstGeom prst="rect">
            <a:avLst/>
          </a:prstGeom>
          <a:solidFill>
            <a:srgbClr val="2B3990"/>
          </a:solidFill>
          <a:ln/>
        </p:spPr>
      </p:sp>
      <p:sp>
        <p:nvSpPr>
          <p:cNvPr id="6" name="Text 4"/>
          <p:cNvSpPr/>
          <p:nvPr/>
        </p:nvSpPr>
        <p:spPr>
          <a:xfrm>
            <a:off x="853440" y="1889760"/>
            <a:ext cx="10485120" cy="670560"/>
          </a:xfrm>
          <a:prstGeom prst="rect">
            <a:avLst/>
          </a:prstGeom>
          <a:noFill/>
          <a:ln/>
        </p:spPr>
        <p:txBody>
          <a:bodyPr wrap="square" lIns="0" tIns="0" rIns="0" bIns="0" rtlCol="0" anchor="ctr"/>
          <a:lstStyle/>
          <a:p>
            <a:pPr algn="ctr"/>
            <a:r>
              <a:rPr lang="en-US" sz="2133" b="1" dirty="0">
                <a:solidFill>
                  <a:srgbClr val="FFFFFF"/>
                </a:solidFill>
                <a:latin typeface="Consolas" pitchFamily="34" charset="0"/>
                <a:ea typeface="Consolas" pitchFamily="34" charset="-122"/>
                <a:cs typeface="Consolas" pitchFamily="34" charset="-120"/>
              </a:rPr>
              <a:t>=ТДАТА()</a:t>
            </a:r>
            <a:endParaRPr lang="en-US" sz="2133" dirty="0"/>
          </a:p>
        </p:txBody>
      </p:sp>
      <p:sp>
        <p:nvSpPr>
          <p:cNvPr id="7" name="Shape 5"/>
          <p:cNvSpPr/>
          <p:nvPr/>
        </p:nvSpPr>
        <p:spPr>
          <a:xfrm>
            <a:off x="609600" y="2682240"/>
            <a:ext cx="10972800" cy="609600"/>
          </a:xfrm>
          <a:prstGeom prst="rect">
            <a:avLst/>
          </a:prstGeom>
          <a:solidFill>
            <a:srgbClr val="F0F0F0"/>
          </a:solidFill>
          <a:ln/>
        </p:spPr>
      </p:sp>
      <p:sp>
        <p:nvSpPr>
          <p:cNvPr id="8" name="Text 6"/>
          <p:cNvSpPr/>
          <p:nvPr/>
        </p:nvSpPr>
        <p:spPr>
          <a:xfrm>
            <a:off x="853440" y="2682240"/>
            <a:ext cx="10485120" cy="609600"/>
          </a:xfrm>
          <a:prstGeom prst="rect">
            <a:avLst/>
          </a:prstGeom>
          <a:noFill/>
          <a:ln/>
        </p:spPr>
        <p:txBody>
          <a:bodyPr wrap="square" lIns="0" tIns="0" rIns="0" bIns="0" rtlCol="0" anchor="ctr"/>
          <a:lstStyle/>
          <a:p>
            <a:r>
              <a:rPr lang="en-US" sz="1733" dirty="0">
                <a:solidFill>
                  <a:srgbClr val="333333"/>
                </a:solidFill>
                <a:latin typeface="Calibri" pitchFamily="34" charset="0"/>
                <a:ea typeface="Calibri" pitchFamily="34" charset="-122"/>
                <a:cs typeface="Calibri" pitchFamily="34" charset="-120"/>
              </a:rPr>
              <a:t>Пример:  =ТДАТА()    ← возвращает текущую дату и время (18.03.2026 14:35)</a:t>
            </a:r>
            <a:endParaRPr lang="en-US" sz="1733" dirty="0"/>
          </a:p>
        </p:txBody>
      </p:sp>
      <p:sp>
        <p:nvSpPr>
          <p:cNvPr id="9" name="Text 7"/>
          <p:cNvSpPr/>
          <p:nvPr/>
        </p:nvSpPr>
        <p:spPr>
          <a:xfrm>
            <a:off x="731520" y="3474720"/>
            <a:ext cx="10728960" cy="2682240"/>
          </a:xfrm>
          <a:prstGeom prst="rect">
            <a:avLst/>
          </a:prstGeom>
          <a:noFill/>
          <a:ln/>
        </p:spPr>
        <p:txBody>
          <a:bodyPr wrap="square" rtlCol="0" anchor="t"/>
          <a:lstStyle/>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Возвращает </a:t>
            </a:r>
            <a:r>
              <a:rPr lang="en-US" sz="1867" b="1" dirty="0">
                <a:solidFill>
                  <a:srgbClr val="333333"/>
                </a:solidFill>
                <a:latin typeface="Calibri" pitchFamily="34" charset="0"/>
                <a:ea typeface="Calibri" pitchFamily="34" charset="-122"/>
                <a:cs typeface="Calibri" pitchFamily="34" charset="-120"/>
              </a:rPr>
              <a:t>текущую дату и время</a:t>
            </a:r>
            <a:r>
              <a:rPr lang="en-US" sz="1867" dirty="0">
                <a:solidFill>
                  <a:srgbClr val="333333"/>
                </a:solidFill>
                <a:latin typeface="Calibri" pitchFamily="34" charset="0"/>
                <a:ea typeface="Calibri" pitchFamily="34" charset="-122"/>
                <a:cs typeface="Calibri" pitchFamily="34" charset="-120"/>
              </a:rPr>
              <a:t> — обновляется при каждом пересчёте</a:t>
            </a:r>
            <a:endParaRPr lang="en-US" sz="1867" dirty="0"/>
          </a:p>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Включает </a:t>
            </a:r>
            <a:r>
              <a:rPr lang="en-US" sz="1867" b="1" dirty="0">
                <a:solidFill>
                  <a:srgbClr val="333333"/>
                </a:solidFill>
                <a:latin typeface="Calibri" pitchFamily="34" charset="0"/>
                <a:ea typeface="Calibri" pitchFamily="34" charset="-122"/>
                <a:cs typeface="Calibri" pitchFamily="34" charset="-120"/>
              </a:rPr>
              <a:t>дробную часть</a:t>
            </a:r>
            <a:r>
              <a:rPr lang="en-US" sz="1867" dirty="0">
                <a:solidFill>
                  <a:srgbClr val="333333"/>
                </a:solidFill>
                <a:latin typeface="Calibri" pitchFamily="34" charset="0"/>
                <a:ea typeface="Calibri" pitchFamily="34" charset="-122"/>
                <a:cs typeface="Calibri" pitchFamily="34" charset="-120"/>
              </a:rPr>
              <a:t> суток (время), в отличие от СЕГОДНЯ</a:t>
            </a:r>
            <a:endParaRPr lang="en-US" sz="1867" dirty="0"/>
          </a:p>
          <a:p>
            <a:pPr>
              <a:lnSpc>
                <a:spcPct val="115000"/>
              </a:lnSpc>
              <a:spcAft>
                <a:spcPts val="1333"/>
              </a:spcAft>
            </a:pPr>
            <a:r>
              <a:rPr lang="en-US" sz="1867" dirty="0">
                <a:solidFill>
                  <a:srgbClr val="F9A825"/>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Как и СЕГОДНЯ, </a:t>
            </a:r>
            <a:r>
              <a:rPr lang="en-US" sz="1867" b="1" dirty="0">
                <a:solidFill>
                  <a:srgbClr val="333333"/>
                </a:solidFill>
                <a:latin typeface="Calibri" pitchFamily="34" charset="0"/>
                <a:ea typeface="Calibri" pitchFamily="34" charset="-122"/>
                <a:cs typeface="Calibri" pitchFamily="34" charset="-120"/>
              </a:rPr>
              <a:t>не фиксирует</a:t>
            </a:r>
            <a:r>
              <a:rPr lang="en-US" sz="1867" dirty="0">
                <a:solidFill>
                  <a:srgbClr val="333333"/>
                </a:solidFill>
                <a:latin typeface="Calibri" pitchFamily="34" charset="0"/>
                <a:ea typeface="Calibri" pitchFamily="34" charset="-122"/>
                <a:cs typeface="Calibri" pitchFamily="34" charset="-120"/>
              </a:rPr>
              <a:t> момент — для штампа времени используйте макрос или Ctrl+Shift+;</a:t>
            </a:r>
            <a:endParaRPr lang="en-US" sz="1867" dirty="0"/>
          </a:p>
          <a:p>
            <a:pPr>
              <a:lnSpc>
                <a:spcPct val="115000"/>
              </a:lnSpc>
              <a:spcAft>
                <a:spcPts val="1333"/>
              </a:spcAft>
            </a:pPr>
            <a:r>
              <a:rPr lang="en-US" sz="1867" dirty="0">
                <a:solidFill>
                  <a:srgbClr val="2E7D32"/>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Отметка времени создания отчёта, расчёт оставшихся часов до дедлайна</a:t>
            </a:r>
            <a:endParaRPr lang="en-US" sz="1867" dirty="0"/>
          </a:p>
        </p:txBody>
      </p:sp>
      <p:sp>
        <p:nvSpPr>
          <p:cNvPr id="10" name="Shape 8"/>
          <p:cNvSpPr/>
          <p:nvPr/>
        </p:nvSpPr>
        <p:spPr>
          <a:xfrm>
            <a:off x="487680" y="6278880"/>
            <a:ext cx="1219200" cy="0"/>
          </a:xfrm>
          <a:prstGeom prst="line">
            <a:avLst/>
          </a:prstGeom>
          <a:noFill/>
          <a:ln w="31750">
            <a:solidFill>
              <a:srgbClr val="CC0000"/>
            </a:solidFill>
            <a:prstDash val="solid"/>
          </a:ln>
        </p:spPr>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26720" y="182880"/>
            <a:ext cx="670560" cy="670560"/>
          </a:xfrm>
          <a:prstGeom prst="rect">
            <a:avLst/>
          </a:prstGeom>
          <a:solidFill>
            <a:srgbClr val="2B3990"/>
          </a:solidFill>
          <a:ln/>
        </p:spPr>
      </p:sp>
      <p:sp>
        <p:nvSpPr>
          <p:cNvPr id="3" name="Text 1"/>
          <p:cNvSpPr/>
          <p:nvPr/>
        </p:nvSpPr>
        <p:spPr>
          <a:xfrm>
            <a:off x="10972800" y="121920"/>
            <a:ext cx="975360" cy="487680"/>
          </a:xfrm>
          <a:prstGeom prst="rect">
            <a:avLst/>
          </a:prstGeom>
          <a:noFill/>
          <a:ln/>
        </p:spPr>
        <p:txBody>
          <a:bodyPr wrap="square" rtlCol="0" anchor="ctr"/>
          <a:lstStyle/>
          <a:p>
            <a:pPr algn="r"/>
            <a:r>
              <a:rPr lang="en-US" sz="1600" dirty="0">
                <a:solidFill>
                  <a:srgbClr val="999999"/>
                </a:solidFill>
                <a:latin typeface="Calibri" pitchFamily="34" charset="0"/>
                <a:ea typeface="Calibri" pitchFamily="34" charset="-122"/>
                <a:cs typeface="Calibri" pitchFamily="34" charset="-120"/>
              </a:rPr>
              <a:t>34</a:t>
            </a:r>
            <a:endParaRPr lang="en-US" sz="1600" dirty="0"/>
          </a:p>
        </p:txBody>
      </p:sp>
      <p:sp>
        <p:nvSpPr>
          <p:cNvPr id="4" name="Text 2"/>
          <p:cNvSpPr/>
          <p:nvPr/>
        </p:nvSpPr>
        <p:spPr>
          <a:xfrm>
            <a:off x="609600" y="914400"/>
            <a:ext cx="10972800" cy="670560"/>
          </a:xfrm>
          <a:prstGeom prst="rect">
            <a:avLst/>
          </a:prstGeom>
          <a:noFill/>
          <a:ln/>
        </p:spPr>
        <p:txBody>
          <a:bodyPr wrap="square" lIns="0" tIns="0" rIns="0" bIns="0" rtlCol="0" anchor="ctr"/>
          <a:lstStyle/>
          <a:p>
            <a:pPr algn="ctr"/>
            <a:r>
              <a:rPr lang="en-US" sz="3200" b="1" dirty="0">
                <a:solidFill>
                  <a:srgbClr val="2B3990"/>
                </a:solidFill>
                <a:latin typeface="Calibri" pitchFamily="34" charset="0"/>
                <a:ea typeface="Calibri" pitchFamily="34" charset="-122"/>
                <a:cs typeface="Calibri" pitchFamily="34" charset="-120"/>
              </a:rPr>
              <a:t>Сравнение: СЕГОДНЯ vs ТДАТА</a:t>
            </a:r>
            <a:endParaRPr lang="en-US" sz="3200" dirty="0"/>
          </a:p>
        </p:txBody>
      </p:sp>
      <p:graphicFrame>
        <p:nvGraphicFramePr>
          <p:cNvPr id="35" name="Table 0"/>
          <p:cNvGraphicFramePr>
            <a:graphicFrameLocks noGrp="1"/>
          </p:cNvGraphicFramePr>
          <p:nvPr/>
        </p:nvGraphicFramePr>
        <p:xfrm>
          <a:off x="487680" y="1706880"/>
          <a:ext cx="11216640" cy="1706880"/>
        </p:xfrm>
        <a:graphic>
          <a:graphicData uri="http://schemas.openxmlformats.org/drawingml/2006/table">
            <a:tbl>
              <a:tblPr/>
              <a:tblGrid>
                <a:gridCol w="1950720">
                  <a:extLst>
                    <a:ext uri="{9D8B030D-6E8A-4147-A177-3AD203B41FA5}">
                      <a16:colId xmlns:a16="http://schemas.microsoft.com/office/drawing/2014/main" val="20000"/>
                    </a:ext>
                  </a:extLst>
                </a:gridCol>
                <a:gridCol w="2926080">
                  <a:extLst>
                    <a:ext uri="{9D8B030D-6E8A-4147-A177-3AD203B41FA5}">
                      <a16:colId xmlns:a16="http://schemas.microsoft.com/office/drawing/2014/main" val="20001"/>
                    </a:ext>
                  </a:extLst>
                </a:gridCol>
                <a:gridCol w="3169920">
                  <a:extLst>
                    <a:ext uri="{9D8B030D-6E8A-4147-A177-3AD203B41FA5}">
                      <a16:colId xmlns:a16="http://schemas.microsoft.com/office/drawing/2014/main" val="20002"/>
                    </a:ext>
                  </a:extLst>
                </a:gridCol>
                <a:gridCol w="3169920">
                  <a:extLst>
                    <a:ext uri="{9D8B030D-6E8A-4147-A177-3AD203B41FA5}">
                      <a16:colId xmlns:a16="http://schemas.microsoft.com/office/drawing/2014/main" val="20003"/>
                    </a:ext>
                  </a:extLst>
                </a:gridCol>
              </a:tblGrid>
              <a:tr h="487680">
                <a:tc>
                  <a:txBody>
                    <a:bodyPr/>
                    <a:lstStyle/>
                    <a:p>
                      <a:pPr marL="0" indent="0" algn="ctr">
                        <a:buNone/>
                      </a:pPr>
                      <a:r>
                        <a:rPr lang="en-US" sz="1600" b="1" dirty="0">
                          <a:solidFill>
                            <a:srgbClr val="FFFFFF"/>
                          </a:solidFill>
                          <a:latin typeface="Calibri" pitchFamily="34" charset="0"/>
                          <a:ea typeface="Calibri" pitchFamily="34" charset="-122"/>
                          <a:cs typeface="Calibri" pitchFamily="34" charset="-120"/>
                        </a:rPr>
                        <a:t>Функция</a:t>
                      </a:r>
                      <a:endParaRPr lang="en-US" sz="16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2B3990"/>
                    </a:solidFill>
                  </a:tcPr>
                </a:tc>
                <a:tc>
                  <a:txBody>
                    <a:bodyPr/>
                    <a:lstStyle/>
                    <a:p>
                      <a:pPr marL="0" indent="0" algn="ctr">
                        <a:buNone/>
                      </a:pPr>
                      <a:r>
                        <a:rPr lang="en-US" sz="1600" b="1" dirty="0">
                          <a:solidFill>
                            <a:srgbClr val="FFFFFF"/>
                          </a:solidFill>
                          <a:latin typeface="Calibri" pitchFamily="34" charset="0"/>
                          <a:ea typeface="Calibri" pitchFamily="34" charset="-122"/>
                          <a:cs typeface="Calibri" pitchFamily="34" charset="-120"/>
                        </a:rPr>
                        <a:t>Назначение</a:t>
                      </a:r>
                      <a:endParaRPr lang="en-US" sz="16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2B3990"/>
                    </a:solidFill>
                  </a:tcPr>
                </a:tc>
                <a:tc>
                  <a:txBody>
                    <a:bodyPr/>
                    <a:lstStyle/>
                    <a:p>
                      <a:pPr marL="0" indent="0" algn="ctr">
                        <a:buNone/>
                      </a:pPr>
                      <a:r>
                        <a:rPr lang="en-US" sz="1600" b="1" dirty="0">
                          <a:solidFill>
                            <a:srgbClr val="FFFFFF"/>
                          </a:solidFill>
                          <a:latin typeface="Calibri" pitchFamily="34" charset="0"/>
                          <a:ea typeface="Calibri" pitchFamily="34" charset="-122"/>
                          <a:cs typeface="Calibri" pitchFamily="34" charset="-120"/>
                        </a:rPr>
                        <a:t>Синтаксис</a:t>
                      </a:r>
                      <a:endParaRPr lang="en-US" sz="16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2B3990"/>
                    </a:solidFill>
                  </a:tcPr>
                </a:tc>
                <a:tc>
                  <a:txBody>
                    <a:bodyPr/>
                    <a:lstStyle/>
                    <a:p>
                      <a:pPr marL="0" indent="0" algn="ctr">
                        <a:buNone/>
                      </a:pPr>
                      <a:r>
                        <a:rPr lang="en-US" sz="1600" b="1" dirty="0">
                          <a:solidFill>
                            <a:srgbClr val="FFFFFF"/>
                          </a:solidFill>
                          <a:latin typeface="Calibri" pitchFamily="34" charset="0"/>
                          <a:ea typeface="Calibri" pitchFamily="34" charset="-122"/>
                          <a:cs typeface="Calibri" pitchFamily="34" charset="-120"/>
                        </a:rPr>
                        <a:t>Когда использовать</a:t>
                      </a:r>
                      <a:endParaRPr lang="en-US" sz="16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2B3990"/>
                    </a:solidFill>
                  </a:tcPr>
                </a:tc>
                <a:extLst>
                  <a:ext uri="{0D108BD9-81ED-4DB2-BD59-A6C34878D82A}">
                    <a16:rowId xmlns:a16="http://schemas.microsoft.com/office/drawing/2014/main" val="10000"/>
                  </a:ext>
                </a:extLst>
              </a:tr>
              <a:tr h="609600">
                <a:tc>
                  <a:txBody>
                    <a:bodyPr/>
                    <a:lstStyle/>
                    <a:p>
                      <a:pPr marL="0" indent="0">
                        <a:buNone/>
                      </a:pPr>
                      <a:r>
                        <a:rPr lang="en-US" sz="1500" b="1" dirty="0">
                          <a:solidFill>
                            <a:srgbClr val="2B3990"/>
                          </a:solidFill>
                          <a:latin typeface="Calibri" pitchFamily="34" charset="0"/>
                          <a:ea typeface="Calibri" pitchFamily="34" charset="-122"/>
                          <a:cs typeface="Calibri" pitchFamily="34" charset="-120"/>
                        </a:rPr>
                        <a:t>СЕГОДНЯ</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5F7FA"/>
                    </a:solidFill>
                  </a:tcPr>
                </a:tc>
                <a:tc>
                  <a:txBody>
                    <a:bodyPr/>
                    <a:lstStyle/>
                    <a:p>
                      <a:pPr marL="0" indent="0">
                        <a:buNone/>
                      </a:pPr>
                      <a:r>
                        <a:rPr lang="en-US" sz="1500" dirty="0">
                          <a:solidFill>
                            <a:srgbClr val="333333"/>
                          </a:solidFill>
                          <a:latin typeface="Calibri" pitchFamily="34" charset="0"/>
                          <a:ea typeface="Calibri" pitchFamily="34" charset="-122"/>
                          <a:cs typeface="Calibri" pitchFamily="34" charset="-120"/>
                        </a:rPr>
                        <a:t>Текущая дата (без времени)</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5F7FA"/>
                    </a:solidFill>
                  </a:tcPr>
                </a:tc>
                <a:tc>
                  <a:txBody>
                    <a:bodyPr/>
                    <a:lstStyle/>
                    <a:p>
                      <a:pPr marL="0" indent="0">
                        <a:buNone/>
                      </a:pPr>
                      <a:r>
                        <a:rPr lang="en-US" sz="1300" dirty="0">
                          <a:solidFill>
                            <a:srgbClr val="333333"/>
                          </a:solidFill>
                          <a:latin typeface="Consolas" pitchFamily="34" charset="0"/>
                          <a:ea typeface="Consolas" pitchFamily="34" charset="-122"/>
                          <a:cs typeface="Consolas" pitchFamily="34" charset="-120"/>
                        </a:rPr>
                        <a:t>=СЕГОДНЯ()</a:t>
                      </a:r>
                      <a:endParaRPr lang="en-US" sz="1300" dirty="0">
                        <a:latin typeface="Consolas" charset="0"/>
                        <a:ea typeface="Consolas" charset="0"/>
                        <a:cs typeface="Consolas"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5F7FA"/>
                    </a:solidFill>
                  </a:tcPr>
                </a:tc>
                <a:tc>
                  <a:txBody>
                    <a:bodyPr/>
                    <a:lstStyle/>
                    <a:p>
                      <a:pPr marL="0" indent="0">
                        <a:buNone/>
                      </a:pPr>
                      <a:r>
                        <a:rPr lang="en-US" sz="1500" dirty="0">
                          <a:solidFill>
                            <a:srgbClr val="333333"/>
                          </a:solidFill>
                          <a:latin typeface="Calibri" pitchFamily="34" charset="0"/>
                          <a:ea typeface="Calibri" pitchFamily="34" charset="-122"/>
                          <a:cs typeface="Calibri" pitchFamily="34" charset="-120"/>
                        </a:rPr>
                        <a:t>Возраст, срок, просрочка (дни)</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5F7FA"/>
                    </a:solidFill>
                  </a:tcPr>
                </a:tc>
                <a:extLst>
                  <a:ext uri="{0D108BD9-81ED-4DB2-BD59-A6C34878D82A}">
                    <a16:rowId xmlns:a16="http://schemas.microsoft.com/office/drawing/2014/main" val="10001"/>
                  </a:ext>
                </a:extLst>
              </a:tr>
              <a:tr h="609600">
                <a:tc>
                  <a:txBody>
                    <a:bodyPr/>
                    <a:lstStyle/>
                    <a:p>
                      <a:pPr marL="0" indent="0">
                        <a:buNone/>
                      </a:pPr>
                      <a:r>
                        <a:rPr lang="en-US" sz="1500" b="1" dirty="0">
                          <a:solidFill>
                            <a:srgbClr val="2B3990"/>
                          </a:solidFill>
                          <a:latin typeface="Calibri" pitchFamily="34" charset="0"/>
                          <a:ea typeface="Calibri" pitchFamily="34" charset="-122"/>
                          <a:cs typeface="Calibri" pitchFamily="34" charset="-120"/>
                        </a:rPr>
                        <a:t>ТДАТА</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tc>
                  <a:txBody>
                    <a:bodyPr/>
                    <a:lstStyle/>
                    <a:p>
                      <a:pPr marL="0" indent="0">
                        <a:buNone/>
                      </a:pPr>
                      <a:r>
                        <a:rPr lang="en-US" sz="1500" dirty="0">
                          <a:solidFill>
                            <a:srgbClr val="333333"/>
                          </a:solidFill>
                          <a:latin typeface="Calibri" pitchFamily="34" charset="0"/>
                          <a:ea typeface="Calibri" pitchFamily="34" charset="-122"/>
                          <a:cs typeface="Calibri" pitchFamily="34" charset="-120"/>
                        </a:rPr>
                        <a:t>Текущая дата + время</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tc>
                  <a:txBody>
                    <a:bodyPr/>
                    <a:lstStyle/>
                    <a:p>
                      <a:pPr marL="0" indent="0">
                        <a:buNone/>
                      </a:pPr>
                      <a:r>
                        <a:rPr lang="en-US" sz="1300" dirty="0">
                          <a:solidFill>
                            <a:srgbClr val="333333"/>
                          </a:solidFill>
                          <a:latin typeface="Consolas" pitchFamily="34" charset="0"/>
                          <a:ea typeface="Consolas" pitchFamily="34" charset="-122"/>
                          <a:cs typeface="Consolas" pitchFamily="34" charset="-120"/>
                        </a:rPr>
                        <a:t>=ТДАТА()</a:t>
                      </a:r>
                      <a:endParaRPr lang="en-US" sz="1300" dirty="0">
                        <a:latin typeface="Consolas" charset="0"/>
                        <a:ea typeface="Consolas" charset="0"/>
                        <a:cs typeface="Consolas"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tc>
                  <a:txBody>
                    <a:bodyPr/>
                    <a:lstStyle/>
                    <a:p>
                      <a:pPr marL="0" indent="0">
                        <a:buNone/>
                      </a:pPr>
                      <a:r>
                        <a:rPr lang="en-US" sz="1500" dirty="0">
                          <a:solidFill>
                            <a:srgbClr val="333333"/>
                          </a:solidFill>
                          <a:latin typeface="Calibri" pitchFamily="34" charset="0"/>
                          <a:ea typeface="Calibri" pitchFamily="34" charset="-122"/>
                          <a:cs typeface="Calibri" pitchFamily="34" charset="-120"/>
                        </a:rPr>
                        <a:t>Часы до дедлайна, штамп отчёта</a:t>
                      </a:r>
                      <a:endParaRPr lang="en-US" sz="1500" dirty="0">
                        <a:latin typeface="Calibri" charset="0"/>
                        <a:ea typeface="Calibri" charset="0"/>
                        <a:cs typeface="Calibri" charset="0"/>
                      </a:endParaRPr>
                    </a:p>
                  </a:txBody>
                  <a:tcPr marL="101600" marR="101600" marT="67733" marB="67733"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bl>
          </a:graphicData>
        </a:graphic>
      </p:graphicFrame>
      <p:sp>
        <p:nvSpPr>
          <p:cNvPr id="6" name="Shape 3"/>
          <p:cNvSpPr/>
          <p:nvPr/>
        </p:nvSpPr>
        <p:spPr>
          <a:xfrm>
            <a:off x="487680" y="6278880"/>
            <a:ext cx="1219200" cy="0"/>
          </a:xfrm>
          <a:prstGeom prst="line">
            <a:avLst/>
          </a:prstGeom>
          <a:noFill/>
          <a:ln w="31750">
            <a:solidFill>
              <a:srgbClr val="CC0000"/>
            </a:solidFill>
            <a:prstDash val="solid"/>
          </a:ln>
        </p:spPr>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26720" y="182880"/>
            <a:ext cx="670560" cy="670560"/>
          </a:xfrm>
          <a:prstGeom prst="rect">
            <a:avLst/>
          </a:prstGeom>
          <a:solidFill>
            <a:srgbClr val="2B3990"/>
          </a:solidFill>
          <a:ln/>
        </p:spPr>
      </p:sp>
      <p:sp>
        <p:nvSpPr>
          <p:cNvPr id="3" name="Text 1"/>
          <p:cNvSpPr/>
          <p:nvPr/>
        </p:nvSpPr>
        <p:spPr>
          <a:xfrm>
            <a:off x="10972800" y="121920"/>
            <a:ext cx="975360" cy="487680"/>
          </a:xfrm>
          <a:prstGeom prst="rect">
            <a:avLst/>
          </a:prstGeom>
          <a:noFill/>
          <a:ln/>
        </p:spPr>
        <p:txBody>
          <a:bodyPr wrap="square" rtlCol="0" anchor="ctr"/>
          <a:lstStyle/>
          <a:p>
            <a:pPr algn="r"/>
            <a:r>
              <a:rPr lang="en-US" sz="1600" dirty="0">
                <a:solidFill>
                  <a:srgbClr val="999999"/>
                </a:solidFill>
                <a:latin typeface="Calibri" pitchFamily="34" charset="0"/>
                <a:ea typeface="Calibri" pitchFamily="34" charset="-122"/>
                <a:cs typeface="Calibri" pitchFamily="34" charset="-120"/>
              </a:rPr>
              <a:t>35</a:t>
            </a:r>
            <a:endParaRPr lang="en-US" sz="1600" dirty="0"/>
          </a:p>
        </p:txBody>
      </p:sp>
      <p:sp>
        <p:nvSpPr>
          <p:cNvPr id="4" name="Text 2"/>
          <p:cNvSpPr/>
          <p:nvPr/>
        </p:nvSpPr>
        <p:spPr>
          <a:xfrm>
            <a:off x="609600" y="975360"/>
            <a:ext cx="10972800" cy="792480"/>
          </a:xfrm>
          <a:prstGeom prst="rect">
            <a:avLst/>
          </a:prstGeom>
          <a:noFill/>
          <a:ln/>
        </p:spPr>
        <p:txBody>
          <a:bodyPr wrap="square" lIns="0" tIns="0" rIns="0" bIns="0" rtlCol="0" anchor="ctr"/>
          <a:lstStyle/>
          <a:p>
            <a:pPr algn="ctr"/>
            <a:r>
              <a:rPr lang="en-US" sz="3333" b="1" dirty="0">
                <a:solidFill>
                  <a:srgbClr val="2B3990"/>
                </a:solidFill>
                <a:latin typeface="Calibri" pitchFamily="34" charset="0"/>
                <a:ea typeface="Calibri" pitchFamily="34" charset="-122"/>
                <a:cs typeface="Calibri" pitchFamily="34" charset="-120"/>
              </a:rPr>
              <a:t>РАБДЕНЬ — Дата через N рабочих дней (WORKDAY)</a:t>
            </a:r>
            <a:endParaRPr lang="en-US" sz="3333" dirty="0"/>
          </a:p>
        </p:txBody>
      </p:sp>
      <p:sp>
        <p:nvSpPr>
          <p:cNvPr id="5" name="Shape 3"/>
          <p:cNvSpPr/>
          <p:nvPr/>
        </p:nvSpPr>
        <p:spPr>
          <a:xfrm>
            <a:off x="609600" y="1889760"/>
            <a:ext cx="10972800" cy="670560"/>
          </a:xfrm>
          <a:prstGeom prst="rect">
            <a:avLst/>
          </a:prstGeom>
          <a:solidFill>
            <a:srgbClr val="2B3990"/>
          </a:solidFill>
          <a:ln/>
        </p:spPr>
      </p:sp>
      <p:sp>
        <p:nvSpPr>
          <p:cNvPr id="6" name="Text 4"/>
          <p:cNvSpPr/>
          <p:nvPr/>
        </p:nvSpPr>
        <p:spPr>
          <a:xfrm>
            <a:off x="853440" y="1889760"/>
            <a:ext cx="10485120" cy="670560"/>
          </a:xfrm>
          <a:prstGeom prst="rect">
            <a:avLst/>
          </a:prstGeom>
          <a:noFill/>
          <a:ln/>
        </p:spPr>
        <p:txBody>
          <a:bodyPr wrap="square" lIns="0" tIns="0" rIns="0" bIns="0" rtlCol="0" anchor="ctr"/>
          <a:lstStyle/>
          <a:p>
            <a:pPr algn="ctr"/>
            <a:r>
              <a:rPr lang="en-US" sz="2133" b="1" dirty="0">
                <a:solidFill>
                  <a:srgbClr val="FFFFFF"/>
                </a:solidFill>
                <a:latin typeface="Consolas" pitchFamily="34" charset="0"/>
                <a:ea typeface="Consolas" pitchFamily="34" charset="-122"/>
                <a:cs typeface="Consolas" pitchFamily="34" charset="-120"/>
              </a:rPr>
              <a:t>=РАБДЕНЬ(начальная_дата; дни; [праздники])</a:t>
            </a:r>
            <a:endParaRPr lang="en-US" sz="2133" dirty="0"/>
          </a:p>
        </p:txBody>
      </p:sp>
      <p:sp>
        <p:nvSpPr>
          <p:cNvPr id="7" name="Shape 5"/>
          <p:cNvSpPr/>
          <p:nvPr/>
        </p:nvSpPr>
        <p:spPr>
          <a:xfrm>
            <a:off x="609600" y="2682240"/>
            <a:ext cx="10972800" cy="609600"/>
          </a:xfrm>
          <a:prstGeom prst="rect">
            <a:avLst/>
          </a:prstGeom>
          <a:solidFill>
            <a:srgbClr val="F0F0F0"/>
          </a:solidFill>
          <a:ln/>
        </p:spPr>
      </p:sp>
      <p:sp>
        <p:nvSpPr>
          <p:cNvPr id="8" name="Text 6"/>
          <p:cNvSpPr/>
          <p:nvPr/>
        </p:nvSpPr>
        <p:spPr>
          <a:xfrm>
            <a:off x="853440" y="2682240"/>
            <a:ext cx="10485120" cy="609600"/>
          </a:xfrm>
          <a:prstGeom prst="rect">
            <a:avLst/>
          </a:prstGeom>
          <a:noFill/>
          <a:ln/>
        </p:spPr>
        <p:txBody>
          <a:bodyPr wrap="square" lIns="0" tIns="0" rIns="0" bIns="0" rtlCol="0" anchor="ctr"/>
          <a:lstStyle/>
          <a:p>
            <a:r>
              <a:rPr lang="en-US" sz="1733" dirty="0">
                <a:solidFill>
                  <a:srgbClr val="333333"/>
                </a:solidFill>
                <a:latin typeface="Calibri" pitchFamily="34" charset="0"/>
                <a:ea typeface="Calibri" pitchFamily="34" charset="-122"/>
                <a:cs typeface="Calibri" pitchFamily="34" charset="-120"/>
              </a:rPr>
              <a:t>=РАБДЕНЬ("01.03.2026"; 10; Праздники)    ← дата через 10 рабочих дней</a:t>
            </a:r>
            <a:endParaRPr lang="en-US" sz="1733" dirty="0"/>
          </a:p>
        </p:txBody>
      </p:sp>
      <p:sp>
        <p:nvSpPr>
          <p:cNvPr id="9" name="Text 7"/>
          <p:cNvSpPr/>
          <p:nvPr/>
        </p:nvSpPr>
        <p:spPr>
          <a:xfrm>
            <a:off x="731520" y="3474720"/>
            <a:ext cx="10728960" cy="2682240"/>
          </a:xfrm>
          <a:prstGeom prst="rect">
            <a:avLst/>
          </a:prstGeom>
          <a:noFill/>
          <a:ln/>
        </p:spPr>
        <p:txBody>
          <a:bodyPr wrap="square" rtlCol="0" anchor="t"/>
          <a:lstStyle/>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Возвращает дату, отстоящую на заданное число </a:t>
            </a:r>
            <a:r>
              <a:rPr lang="en-US" sz="1867" b="1" dirty="0">
                <a:solidFill>
                  <a:srgbClr val="333333"/>
                </a:solidFill>
                <a:latin typeface="Calibri" pitchFamily="34" charset="0"/>
                <a:ea typeface="Calibri" pitchFamily="34" charset="-122"/>
                <a:cs typeface="Calibri" pitchFamily="34" charset="-120"/>
              </a:rPr>
              <a:t>рабочих дней</a:t>
            </a:r>
            <a:r>
              <a:rPr lang="en-US" sz="1867" dirty="0">
                <a:solidFill>
                  <a:srgbClr val="333333"/>
                </a:solidFill>
                <a:latin typeface="Calibri" pitchFamily="34" charset="0"/>
                <a:ea typeface="Calibri" pitchFamily="34" charset="-122"/>
                <a:cs typeface="Calibri" pitchFamily="34" charset="-120"/>
              </a:rPr>
              <a:t> от начальной</a:t>
            </a:r>
            <a:endParaRPr lang="en-US" sz="1867" dirty="0"/>
          </a:p>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Автоматически пропускает </a:t>
            </a:r>
            <a:r>
              <a:rPr lang="en-US" sz="1867" b="1" dirty="0">
                <a:solidFill>
                  <a:srgbClr val="333333"/>
                </a:solidFill>
                <a:latin typeface="Calibri" pitchFamily="34" charset="0"/>
                <a:ea typeface="Calibri" pitchFamily="34" charset="-122"/>
                <a:cs typeface="Calibri" pitchFamily="34" charset="-120"/>
              </a:rPr>
              <a:t>субботы и воскресенья</a:t>
            </a:r>
            <a:r>
              <a:rPr lang="en-US" sz="1867" dirty="0">
                <a:solidFill>
                  <a:srgbClr val="333333"/>
                </a:solidFill>
                <a:latin typeface="Calibri" pitchFamily="34" charset="0"/>
                <a:ea typeface="Calibri" pitchFamily="34" charset="-122"/>
                <a:cs typeface="Calibri" pitchFamily="34" charset="-120"/>
              </a:rPr>
              <a:t>, а также указанные праздники</a:t>
            </a:r>
            <a:endParaRPr lang="en-US" sz="1867" dirty="0"/>
          </a:p>
          <a:p>
            <a:pPr>
              <a:lnSpc>
                <a:spcPct val="115000"/>
              </a:lnSpc>
              <a:spcAft>
                <a:spcPts val="1333"/>
              </a:spcAft>
            </a:pPr>
            <a:r>
              <a:rPr lang="en-US" sz="1867" dirty="0">
                <a:solidFill>
                  <a:srgbClr val="F9A825"/>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Для отрицательного числа дней считает </a:t>
            </a:r>
            <a:r>
              <a:rPr lang="en-US" sz="1867" b="1" dirty="0">
                <a:solidFill>
                  <a:srgbClr val="333333"/>
                </a:solidFill>
                <a:latin typeface="Calibri" pitchFamily="34" charset="0"/>
                <a:ea typeface="Calibri" pitchFamily="34" charset="-122"/>
                <a:cs typeface="Calibri" pitchFamily="34" charset="-120"/>
              </a:rPr>
              <a:t>назад</a:t>
            </a:r>
            <a:r>
              <a:rPr lang="en-US" sz="1867" dirty="0">
                <a:solidFill>
                  <a:srgbClr val="333333"/>
                </a:solidFill>
                <a:latin typeface="Calibri" pitchFamily="34" charset="0"/>
                <a:ea typeface="Calibri" pitchFamily="34" charset="-122"/>
                <a:cs typeface="Calibri" pitchFamily="34" charset="-120"/>
              </a:rPr>
              <a:t> — удобно для определения даты отправки</a:t>
            </a:r>
            <a:endParaRPr lang="en-US" sz="1867" dirty="0"/>
          </a:p>
          <a:p>
            <a:pPr>
              <a:lnSpc>
                <a:spcPct val="115000"/>
              </a:lnSpc>
              <a:spcAft>
                <a:spcPts val="1333"/>
              </a:spcAft>
            </a:pPr>
            <a:r>
              <a:rPr lang="en-US" sz="1867" dirty="0">
                <a:solidFill>
                  <a:srgbClr val="2E7D32"/>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Срок исполнения договора, крайняя дата поставки, плановая дата завершения проекта</a:t>
            </a:r>
            <a:endParaRPr lang="en-US" sz="1867" dirty="0"/>
          </a:p>
        </p:txBody>
      </p:sp>
      <p:sp>
        <p:nvSpPr>
          <p:cNvPr id="10" name="Shape 8"/>
          <p:cNvSpPr/>
          <p:nvPr/>
        </p:nvSpPr>
        <p:spPr>
          <a:xfrm>
            <a:off x="487680" y="6278880"/>
            <a:ext cx="1219200" cy="0"/>
          </a:xfrm>
          <a:prstGeom prst="line">
            <a:avLst/>
          </a:prstGeom>
          <a:noFill/>
          <a:ln w="31750">
            <a:solidFill>
              <a:srgbClr val="CC0000"/>
            </a:solidFill>
            <a:prstDash val="solid"/>
          </a:ln>
        </p:spPr>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26720" y="182880"/>
            <a:ext cx="670560" cy="670560"/>
          </a:xfrm>
          <a:prstGeom prst="rect">
            <a:avLst/>
          </a:prstGeom>
          <a:solidFill>
            <a:srgbClr val="2B3990"/>
          </a:solidFill>
          <a:ln/>
        </p:spPr>
      </p:sp>
      <p:sp>
        <p:nvSpPr>
          <p:cNvPr id="3" name="Text 1"/>
          <p:cNvSpPr/>
          <p:nvPr/>
        </p:nvSpPr>
        <p:spPr>
          <a:xfrm>
            <a:off x="10972800" y="121920"/>
            <a:ext cx="975360" cy="487680"/>
          </a:xfrm>
          <a:prstGeom prst="rect">
            <a:avLst/>
          </a:prstGeom>
          <a:noFill/>
          <a:ln/>
        </p:spPr>
        <p:txBody>
          <a:bodyPr wrap="square" rtlCol="0" anchor="ctr"/>
          <a:lstStyle/>
          <a:p>
            <a:pPr algn="r"/>
            <a:r>
              <a:rPr lang="en-US" sz="1600" dirty="0">
                <a:solidFill>
                  <a:srgbClr val="999999"/>
                </a:solidFill>
                <a:latin typeface="Calibri" pitchFamily="34" charset="0"/>
                <a:ea typeface="Calibri" pitchFamily="34" charset="-122"/>
                <a:cs typeface="Calibri" pitchFamily="34" charset="-120"/>
              </a:rPr>
              <a:t>36</a:t>
            </a:r>
            <a:endParaRPr lang="en-US" sz="1600" dirty="0"/>
          </a:p>
        </p:txBody>
      </p:sp>
      <p:sp>
        <p:nvSpPr>
          <p:cNvPr id="4" name="Text 2"/>
          <p:cNvSpPr/>
          <p:nvPr/>
        </p:nvSpPr>
        <p:spPr>
          <a:xfrm>
            <a:off x="609600" y="975360"/>
            <a:ext cx="10972800" cy="792480"/>
          </a:xfrm>
          <a:prstGeom prst="rect">
            <a:avLst/>
          </a:prstGeom>
          <a:noFill/>
          <a:ln/>
        </p:spPr>
        <p:txBody>
          <a:bodyPr wrap="square" lIns="0" tIns="0" rIns="0" bIns="0" rtlCol="0" anchor="ctr"/>
          <a:lstStyle/>
          <a:p>
            <a:pPr algn="ctr"/>
            <a:r>
              <a:rPr lang="en-US" sz="2933" b="1" dirty="0">
                <a:solidFill>
                  <a:srgbClr val="2B3990"/>
                </a:solidFill>
                <a:latin typeface="Calibri" pitchFamily="34" charset="0"/>
                <a:ea typeface="Calibri" pitchFamily="34" charset="-122"/>
                <a:cs typeface="Calibri" pitchFamily="34" charset="-120"/>
              </a:rPr>
              <a:t>ЧИСТРАБДНИ — Количество рабочих дней (NETWORKDAYS)</a:t>
            </a:r>
            <a:endParaRPr lang="en-US" sz="2933" dirty="0"/>
          </a:p>
        </p:txBody>
      </p:sp>
      <p:sp>
        <p:nvSpPr>
          <p:cNvPr id="5" name="Shape 3"/>
          <p:cNvSpPr/>
          <p:nvPr/>
        </p:nvSpPr>
        <p:spPr>
          <a:xfrm>
            <a:off x="609600" y="1889760"/>
            <a:ext cx="10972800" cy="670560"/>
          </a:xfrm>
          <a:prstGeom prst="rect">
            <a:avLst/>
          </a:prstGeom>
          <a:solidFill>
            <a:srgbClr val="2B3990"/>
          </a:solidFill>
          <a:ln/>
        </p:spPr>
      </p:sp>
      <p:sp>
        <p:nvSpPr>
          <p:cNvPr id="6" name="Text 4"/>
          <p:cNvSpPr/>
          <p:nvPr/>
        </p:nvSpPr>
        <p:spPr>
          <a:xfrm>
            <a:off x="853440" y="1889760"/>
            <a:ext cx="10485120" cy="670560"/>
          </a:xfrm>
          <a:prstGeom prst="rect">
            <a:avLst/>
          </a:prstGeom>
          <a:noFill/>
          <a:ln/>
        </p:spPr>
        <p:txBody>
          <a:bodyPr wrap="square" lIns="0" tIns="0" rIns="0" bIns="0" rtlCol="0" anchor="ctr"/>
          <a:lstStyle/>
          <a:p>
            <a:pPr algn="ctr"/>
            <a:r>
              <a:rPr lang="en-US" sz="2133" b="1" dirty="0">
                <a:solidFill>
                  <a:srgbClr val="FFFFFF"/>
                </a:solidFill>
                <a:latin typeface="Consolas" pitchFamily="34" charset="0"/>
                <a:ea typeface="Consolas" pitchFamily="34" charset="-122"/>
                <a:cs typeface="Consolas" pitchFamily="34" charset="-120"/>
              </a:rPr>
              <a:t>=ЧИСТРАБДНИ(начальная_дата; конечная_дата; [праздники])</a:t>
            </a:r>
            <a:endParaRPr lang="en-US" sz="2133" dirty="0"/>
          </a:p>
        </p:txBody>
      </p:sp>
      <p:sp>
        <p:nvSpPr>
          <p:cNvPr id="7" name="Shape 5"/>
          <p:cNvSpPr/>
          <p:nvPr/>
        </p:nvSpPr>
        <p:spPr>
          <a:xfrm>
            <a:off x="609600" y="2682240"/>
            <a:ext cx="10972800" cy="609600"/>
          </a:xfrm>
          <a:prstGeom prst="rect">
            <a:avLst/>
          </a:prstGeom>
          <a:solidFill>
            <a:srgbClr val="F0F0F0"/>
          </a:solidFill>
          <a:ln/>
        </p:spPr>
      </p:sp>
      <p:sp>
        <p:nvSpPr>
          <p:cNvPr id="8" name="Text 6"/>
          <p:cNvSpPr/>
          <p:nvPr/>
        </p:nvSpPr>
        <p:spPr>
          <a:xfrm>
            <a:off x="853440" y="2682240"/>
            <a:ext cx="10485120" cy="609600"/>
          </a:xfrm>
          <a:prstGeom prst="rect">
            <a:avLst/>
          </a:prstGeom>
          <a:noFill/>
          <a:ln/>
        </p:spPr>
        <p:txBody>
          <a:bodyPr wrap="square" lIns="0" tIns="0" rIns="0" bIns="0" rtlCol="0" anchor="ctr"/>
          <a:lstStyle/>
          <a:p>
            <a:r>
              <a:rPr lang="en-US" sz="1733" dirty="0">
                <a:solidFill>
                  <a:srgbClr val="333333"/>
                </a:solidFill>
                <a:latin typeface="Calibri" pitchFamily="34" charset="0"/>
                <a:ea typeface="Calibri" pitchFamily="34" charset="-122"/>
                <a:cs typeface="Calibri" pitchFamily="34" charset="-120"/>
              </a:rPr>
              <a:t>=ЧИСТРАБДНИ("01.01.2026"; "31.03.2026"; Праздники)    ← число рабочих дней в I квартале</a:t>
            </a:r>
            <a:endParaRPr lang="en-US" sz="1733" dirty="0"/>
          </a:p>
        </p:txBody>
      </p:sp>
      <p:sp>
        <p:nvSpPr>
          <p:cNvPr id="9" name="Text 7"/>
          <p:cNvSpPr/>
          <p:nvPr/>
        </p:nvSpPr>
        <p:spPr>
          <a:xfrm>
            <a:off x="731520" y="3474720"/>
            <a:ext cx="10728960" cy="2682240"/>
          </a:xfrm>
          <a:prstGeom prst="rect">
            <a:avLst/>
          </a:prstGeom>
          <a:noFill/>
          <a:ln/>
        </p:spPr>
        <p:txBody>
          <a:bodyPr wrap="square" rtlCol="0" anchor="t"/>
          <a:lstStyle/>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Подсчитывает количество </a:t>
            </a:r>
            <a:r>
              <a:rPr lang="en-US" sz="1867" b="1" dirty="0">
                <a:solidFill>
                  <a:srgbClr val="333333"/>
                </a:solidFill>
                <a:latin typeface="Calibri" pitchFamily="34" charset="0"/>
                <a:ea typeface="Calibri" pitchFamily="34" charset="-122"/>
                <a:cs typeface="Calibri" pitchFamily="34" charset="-120"/>
              </a:rPr>
              <a:t>рабочих дней</a:t>
            </a:r>
            <a:r>
              <a:rPr lang="en-US" sz="1867" dirty="0">
                <a:solidFill>
                  <a:srgbClr val="333333"/>
                </a:solidFill>
                <a:latin typeface="Calibri" pitchFamily="34" charset="0"/>
                <a:ea typeface="Calibri" pitchFamily="34" charset="-122"/>
                <a:cs typeface="Calibri" pitchFamily="34" charset="-120"/>
              </a:rPr>
              <a:t> между двумя датами (включая обе)</a:t>
            </a:r>
            <a:endParaRPr lang="en-US" sz="1867" dirty="0"/>
          </a:p>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Исключает </a:t>
            </a:r>
            <a:r>
              <a:rPr lang="en-US" sz="1867" b="1" dirty="0">
                <a:solidFill>
                  <a:srgbClr val="333333"/>
                </a:solidFill>
                <a:latin typeface="Calibri" pitchFamily="34" charset="0"/>
                <a:ea typeface="Calibri" pitchFamily="34" charset="-122"/>
                <a:cs typeface="Calibri" pitchFamily="34" charset="-120"/>
              </a:rPr>
              <a:t>субботы и воскресенья</a:t>
            </a:r>
            <a:r>
              <a:rPr lang="en-US" sz="1867" dirty="0">
                <a:solidFill>
                  <a:srgbClr val="333333"/>
                </a:solidFill>
                <a:latin typeface="Calibri" pitchFamily="34" charset="0"/>
                <a:ea typeface="Calibri" pitchFamily="34" charset="-122"/>
                <a:cs typeface="Calibri" pitchFamily="34" charset="-120"/>
              </a:rPr>
              <a:t>, а также указанные праздничные дни</a:t>
            </a:r>
            <a:endParaRPr lang="en-US" sz="1867" dirty="0"/>
          </a:p>
          <a:p>
            <a:pPr>
              <a:lnSpc>
                <a:spcPct val="115000"/>
              </a:lnSpc>
              <a:spcAft>
                <a:spcPts val="1333"/>
              </a:spcAft>
            </a:pPr>
            <a:r>
              <a:rPr lang="en-US" sz="1867" dirty="0">
                <a:solidFill>
                  <a:srgbClr val="F9A825"/>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Для нестандартных выходных (например, только воскресенье) используйте </a:t>
            </a:r>
            <a:r>
              <a:rPr lang="en-US" sz="1867" b="1" dirty="0">
                <a:solidFill>
                  <a:srgbClr val="333333"/>
                </a:solidFill>
                <a:latin typeface="Calibri" pitchFamily="34" charset="0"/>
                <a:ea typeface="Calibri" pitchFamily="34" charset="-122"/>
                <a:cs typeface="Calibri" pitchFamily="34" charset="-120"/>
              </a:rPr>
              <a:t>ЧИСТРАБДНИ.МЕЖД</a:t>
            </a:r>
            <a:endParaRPr lang="en-US" sz="1867" dirty="0"/>
          </a:p>
          <a:p>
            <a:pPr>
              <a:lnSpc>
                <a:spcPct val="115000"/>
              </a:lnSpc>
              <a:spcAft>
                <a:spcPts val="1333"/>
              </a:spcAft>
            </a:pPr>
            <a:r>
              <a:rPr lang="en-US" sz="1867" dirty="0">
                <a:solidFill>
                  <a:srgbClr val="2E7D32"/>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Табель учёта рабочего времени, расчёт оплаты, планирование проектных сроков</a:t>
            </a:r>
            <a:endParaRPr lang="en-US" sz="1867" dirty="0"/>
          </a:p>
        </p:txBody>
      </p:sp>
      <p:sp>
        <p:nvSpPr>
          <p:cNvPr id="10" name="Shape 8"/>
          <p:cNvSpPr/>
          <p:nvPr/>
        </p:nvSpPr>
        <p:spPr>
          <a:xfrm>
            <a:off x="487680" y="6278880"/>
            <a:ext cx="1219200" cy="0"/>
          </a:xfrm>
          <a:prstGeom prst="line">
            <a:avLst/>
          </a:prstGeom>
          <a:noFill/>
          <a:ln w="31750">
            <a:solidFill>
              <a:srgbClr val="CC0000"/>
            </a:solidFill>
            <a:prstDash val="solid"/>
          </a:ln>
        </p:spPr>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26720" y="182880"/>
            <a:ext cx="670560" cy="670560"/>
          </a:xfrm>
          <a:prstGeom prst="rect">
            <a:avLst/>
          </a:prstGeom>
          <a:solidFill>
            <a:srgbClr val="2B3990"/>
          </a:solidFill>
          <a:ln/>
        </p:spPr>
      </p:sp>
      <p:sp>
        <p:nvSpPr>
          <p:cNvPr id="3" name="Text 1"/>
          <p:cNvSpPr/>
          <p:nvPr/>
        </p:nvSpPr>
        <p:spPr>
          <a:xfrm>
            <a:off x="10972800" y="121920"/>
            <a:ext cx="975360" cy="487680"/>
          </a:xfrm>
          <a:prstGeom prst="rect">
            <a:avLst/>
          </a:prstGeom>
          <a:noFill/>
          <a:ln/>
        </p:spPr>
        <p:txBody>
          <a:bodyPr wrap="square" rtlCol="0" anchor="ctr"/>
          <a:lstStyle/>
          <a:p>
            <a:pPr algn="r"/>
            <a:r>
              <a:rPr lang="en-US" sz="1600" dirty="0">
                <a:solidFill>
                  <a:srgbClr val="999999"/>
                </a:solidFill>
                <a:latin typeface="Calibri" pitchFamily="34" charset="0"/>
                <a:ea typeface="Calibri" pitchFamily="34" charset="-122"/>
                <a:cs typeface="Calibri" pitchFamily="34" charset="-120"/>
              </a:rPr>
              <a:t>37</a:t>
            </a:r>
            <a:endParaRPr lang="en-US" sz="1600" dirty="0"/>
          </a:p>
        </p:txBody>
      </p:sp>
      <p:sp>
        <p:nvSpPr>
          <p:cNvPr id="4" name="Text 2"/>
          <p:cNvSpPr/>
          <p:nvPr/>
        </p:nvSpPr>
        <p:spPr>
          <a:xfrm>
            <a:off x="609600" y="975360"/>
            <a:ext cx="10972800" cy="792480"/>
          </a:xfrm>
          <a:prstGeom prst="rect">
            <a:avLst/>
          </a:prstGeom>
          <a:noFill/>
          <a:ln/>
        </p:spPr>
        <p:txBody>
          <a:bodyPr wrap="square" lIns="0" tIns="0" rIns="0" bIns="0" rtlCol="0" anchor="ctr"/>
          <a:lstStyle/>
          <a:p>
            <a:pPr algn="ctr"/>
            <a:r>
              <a:rPr lang="en-US" sz="3333" b="1" dirty="0">
                <a:solidFill>
                  <a:srgbClr val="2B3990"/>
                </a:solidFill>
                <a:latin typeface="Calibri" pitchFamily="34" charset="0"/>
                <a:ea typeface="Calibri" pitchFamily="34" charset="-122"/>
                <a:cs typeface="Calibri" pitchFamily="34" charset="-120"/>
              </a:rPr>
              <a:t>СЕКУНДА — Извлечение секунд (SECOND)</a:t>
            </a:r>
            <a:endParaRPr lang="en-US" sz="3333" dirty="0"/>
          </a:p>
        </p:txBody>
      </p:sp>
      <p:sp>
        <p:nvSpPr>
          <p:cNvPr id="5" name="Shape 3"/>
          <p:cNvSpPr/>
          <p:nvPr/>
        </p:nvSpPr>
        <p:spPr>
          <a:xfrm>
            <a:off x="609600" y="1889760"/>
            <a:ext cx="10972800" cy="670560"/>
          </a:xfrm>
          <a:prstGeom prst="rect">
            <a:avLst/>
          </a:prstGeom>
          <a:solidFill>
            <a:srgbClr val="2B3990"/>
          </a:solidFill>
          <a:ln/>
        </p:spPr>
      </p:sp>
      <p:sp>
        <p:nvSpPr>
          <p:cNvPr id="6" name="Text 4"/>
          <p:cNvSpPr/>
          <p:nvPr/>
        </p:nvSpPr>
        <p:spPr>
          <a:xfrm>
            <a:off x="853440" y="1889760"/>
            <a:ext cx="10485120" cy="670560"/>
          </a:xfrm>
          <a:prstGeom prst="rect">
            <a:avLst/>
          </a:prstGeom>
          <a:noFill/>
          <a:ln/>
        </p:spPr>
        <p:txBody>
          <a:bodyPr wrap="square" lIns="0" tIns="0" rIns="0" bIns="0" rtlCol="0" anchor="ctr"/>
          <a:lstStyle/>
          <a:p>
            <a:pPr algn="ctr"/>
            <a:r>
              <a:rPr lang="en-US" sz="2133" b="1" dirty="0">
                <a:solidFill>
                  <a:srgbClr val="FFFFFF"/>
                </a:solidFill>
                <a:latin typeface="Consolas" pitchFamily="34" charset="0"/>
                <a:ea typeface="Consolas" pitchFamily="34" charset="-122"/>
                <a:cs typeface="Consolas" pitchFamily="34" charset="-120"/>
              </a:rPr>
              <a:t>=СЕКУНДА(время)</a:t>
            </a:r>
            <a:endParaRPr lang="en-US" sz="2133" dirty="0"/>
          </a:p>
        </p:txBody>
      </p:sp>
      <p:sp>
        <p:nvSpPr>
          <p:cNvPr id="7" name="Shape 5"/>
          <p:cNvSpPr/>
          <p:nvPr/>
        </p:nvSpPr>
        <p:spPr>
          <a:xfrm>
            <a:off x="609600" y="2682240"/>
            <a:ext cx="10972800" cy="609600"/>
          </a:xfrm>
          <a:prstGeom prst="rect">
            <a:avLst/>
          </a:prstGeom>
          <a:solidFill>
            <a:srgbClr val="F0F0F0"/>
          </a:solidFill>
          <a:ln/>
        </p:spPr>
      </p:sp>
      <p:sp>
        <p:nvSpPr>
          <p:cNvPr id="8" name="Text 6"/>
          <p:cNvSpPr/>
          <p:nvPr/>
        </p:nvSpPr>
        <p:spPr>
          <a:xfrm>
            <a:off x="853440" y="2682240"/>
            <a:ext cx="10485120" cy="609600"/>
          </a:xfrm>
          <a:prstGeom prst="rect">
            <a:avLst/>
          </a:prstGeom>
          <a:noFill/>
          <a:ln/>
        </p:spPr>
        <p:txBody>
          <a:bodyPr wrap="square" lIns="0" tIns="0" rIns="0" bIns="0" rtlCol="0" anchor="ctr"/>
          <a:lstStyle/>
          <a:p>
            <a:r>
              <a:rPr lang="en-US" sz="1733" dirty="0">
                <a:solidFill>
                  <a:srgbClr val="333333"/>
                </a:solidFill>
                <a:latin typeface="Calibri" pitchFamily="34" charset="0"/>
                <a:ea typeface="Calibri" pitchFamily="34" charset="-122"/>
                <a:cs typeface="Calibri" pitchFamily="34" charset="-120"/>
              </a:rPr>
              <a:t>Пример:  =СЕКУНДА("14:30:45")    ← возвращает 45</a:t>
            </a:r>
            <a:endParaRPr lang="en-US" sz="1733" dirty="0"/>
          </a:p>
        </p:txBody>
      </p:sp>
      <p:sp>
        <p:nvSpPr>
          <p:cNvPr id="9" name="Text 7"/>
          <p:cNvSpPr/>
          <p:nvPr/>
        </p:nvSpPr>
        <p:spPr>
          <a:xfrm>
            <a:off x="731520" y="3474720"/>
            <a:ext cx="10728960" cy="2682240"/>
          </a:xfrm>
          <a:prstGeom prst="rect">
            <a:avLst/>
          </a:prstGeom>
          <a:noFill/>
          <a:ln/>
        </p:spPr>
        <p:txBody>
          <a:bodyPr wrap="square" rtlCol="0" anchor="t"/>
          <a:lstStyle/>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Извлекает компонент </a:t>
            </a:r>
            <a:r>
              <a:rPr lang="en-US" sz="1867" b="1" dirty="0">
                <a:solidFill>
                  <a:srgbClr val="333333"/>
                </a:solidFill>
                <a:latin typeface="Calibri" pitchFamily="34" charset="0"/>
                <a:ea typeface="Calibri" pitchFamily="34" charset="-122"/>
                <a:cs typeface="Calibri" pitchFamily="34" charset="-120"/>
              </a:rPr>
              <a:t>секунд</a:t>
            </a:r>
            <a:r>
              <a:rPr lang="en-US" sz="1867" dirty="0">
                <a:solidFill>
                  <a:srgbClr val="333333"/>
                </a:solidFill>
                <a:latin typeface="Calibri" pitchFamily="34" charset="0"/>
                <a:ea typeface="Calibri" pitchFamily="34" charset="-122"/>
                <a:cs typeface="Calibri" pitchFamily="34" charset="-120"/>
              </a:rPr>
              <a:t> из значения времени (число от 0 до 59)</a:t>
            </a:r>
            <a:endParaRPr lang="en-US" sz="1867" dirty="0"/>
          </a:p>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Принимает время как текст, число или ссылку на ячейку с форматом времени</a:t>
            </a:r>
            <a:endParaRPr lang="en-US" sz="1867" dirty="0"/>
          </a:p>
          <a:p>
            <a:pPr>
              <a:lnSpc>
                <a:spcPct val="115000"/>
              </a:lnSpc>
              <a:spcAft>
                <a:spcPts val="1333"/>
              </a:spcAft>
            </a:pPr>
            <a:r>
              <a:rPr lang="en-US" sz="1867" dirty="0">
                <a:solidFill>
                  <a:srgbClr val="F9A825"/>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Если в ячейке только дата без времени — возвращает </a:t>
            </a:r>
            <a:r>
              <a:rPr lang="en-US" sz="1867" b="1" dirty="0">
                <a:solidFill>
                  <a:srgbClr val="333333"/>
                </a:solidFill>
                <a:latin typeface="Calibri" pitchFamily="34" charset="0"/>
                <a:ea typeface="Calibri" pitchFamily="34" charset="-122"/>
                <a:cs typeface="Calibri" pitchFamily="34" charset="-120"/>
              </a:rPr>
              <a:t>0</a:t>
            </a:r>
            <a:endParaRPr lang="en-US" sz="1867" dirty="0"/>
          </a:p>
          <a:p>
            <a:pPr>
              <a:lnSpc>
                <a:spcPct val="115000"/>
              </a:lnSpc>
              <a:spcAft>
                <a:spcPts val="1333"/>
              </a:spcAft>
            </a:pPr>
            <a:r>
              <a:rPr lang="en-US" sz="1867" dirty="0">
                <a:solidFill>
                  <a:srgbClr val="2E7D32"/>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Анализ логов, замеров производительности, хронометраж операций</a:t>
            </a:r>
            <a:endParaRPr lang="en-US" sz="1867" dirty="0"/>
          </a:p>
        </p:txBody>
      </p:sp>
      <p:sp>
        <p:nvSpPr>
          <p:cNvPr id="10" name="Shape 8"/>
          <p:cNvSpPr/>
          <p:nvPr/>
        </p:nvSpPr>
        <p:spPr>
          <a:xfrm>
            <a:off x="487680" y="6278880"/>
            <a:ext cx="1219200" cy="0"/>
          </a:xfrm>
          <a:prstGeom prst="line">
            <a:avLst/>
          </a:prstGeom>
          <a:noFill/>
          <a:ln w="31750">
            <a:solidFill>
              <a:srgbClr val="CC0000"/>
            </a:solidFill>
            <a:prstDash val="solid"/>
          </a:ln>
        </p:spPr>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26720" y="182880"/>
            <a:ext cx="670560" cy="670560"/>
          </a:xfrm>
          <a:prstGeom prst="rect">
            <a:avLst/>
          </a:prstGeom>
          <a:solidFill>
            <a:srgbClr val="2B3990"/>
          </a:solidFill>
          <a:ln/>
        </p:spPr>
      </p:sp>
      <p:sp>
        <p:nvSpPr>
          <p:cNvPr id="3" name="Text 1"/>
          <p:cNvSpPr/>
          <p:nvPr/>
        </p:nvSpPr>
        <p:spPr>
          <a:xfrm>
            <a:off x="10972800" y="121920"/>
            <a:ext cx="975360" cy="487680"/>
          </a:xfrm>
          <a:prstGeom prst="rect">
            <a:avLst/>
          </a:prstGeom>
          <a:noFill/>
          <a:ln/>
        </p:spPr>
        <p:txBody>
          <a:bodyPr wrap="square" rtlCol="0" anchor="ctr"/>
          <a:lstStyle/>
          <a:p>
            <a:pPr algn="r"/>
            <a:r>
              <a:rPr lang="en-US" sz="1600" dirty="0">
                <a:solidFill>
                  <a:srgbClr val="999999"/>
                </a:solidFill>
                <a:latin typeface="Calibri" pitchFamily="34" charset="0"/>
                <a:ea typeface="Calibri" pitchFamily="34" charset="-122"/>
                <a:cs typeface="Calibri" pitchFamily="34" charset="-120"/>
              </a:rPr>
              <a:t>38</a:t>
            </a:r>
            <a:endParaRPr lang="en-US" sz="1600" dirty="0"/>
          </a:p>
        </p:txBody>
      </p:sp>
      <p:sp>
        <p:nvSpPr>
          <p:cNvPr id="4" name="Text 2"/>
          <p:cNvSpPr/>
          <p:nvPr/>
        </p:nvSpPr>
        <p:spPr>
          <a:xfrm>
            <a:off x="609600" y="975360"/>
            <a:ext cx="10972800" cy="792480"/>
          </a:xfrm>
          <a:prstGeom prst="rect">
            <a:avLst/>
          </a:prstGeom>
          <a:noFill/>
          <a:ln/>
        </p:spPr>
        <p:txBody>
          <a:bodyPr wrap="square" lIns="0" tIns="0" rIns="0" bIns="0" rtlCol="0" anchor="ctr"/>
          <a:lstStyle/>
          <a:p>
            <a:pPr algn="ctr"/>
            <a:r>
              <a:rPr lang="en-US" sz="3733" b="1" dirty="0">
                <a:solidFill>
                  <a:srgbClr val="2B3990"/>
                </a:solidFill>
                <a:latin typeface="Calibri" pitchFamily="34" charset="0"/>
                <a:ea typeface="Calibri" pitchFamily="34" charset="-122"/>
                <a:cs typeface="Calibri" pitchFamily="34" charset="-120"/>
              </a:rPr>
              <a:t>МИНУТЫ — Извлечение минут (MINUTE)</a:t>
            </a:r>
            <a:endParaRPr lang="en-US" sz="3733" dirty="0"/>
          </a:p>
        </p:txBody>
      </p:sp>
      <p:sp>
        <p:nvSpPr>
          <p:cNvPr id="5" name="Shape 3"/>
          <p:cNvSpPr/>
          <p:nvPr/>
        </p:nvSpPr>
        <p:spPr>
          <a:xfrm>
            <a:off x="609600" y="1889760"/>
            <a:ext cx="10972800" cy="670560"/>
          </a:xfrm>
          <a:prstGeom prst="rect">
            <a:avLst/>
          </a:prstGeom>
          <a:solidFill>
            <a:srgbClr val="2B3990"/>
          </a:solidFill>
          <a:ln/>
        </p:spPr>
      </p:sp>
      <p:sp>
        <p:nvSpPr>
          <p:cNvPr id="6" name="Text 4"/>
          <p:cNvSpPr/>
          <p:nvPr/>
        </p:nvSpPr>
        <p:spPr>
          <a:xfrm>
            <a:off x="853440" y="1889760"/>
            <a:ext cx="10485120" cy="670560"/>
          </a:xfrm>
          <a:prstGeom prst="rect">
            <a:avLst/>
          </a:prstGeom>
          <a:noFill/>
          <a:ln/>
        </p:spPr>
        <p:txBody>
          <a:bodyPr wrap="square" lIns="0" tIns="0" rIns="0" bIns="0" rtlCol="0" anchor="ctr"/>
          <a:lstStyle/>
          <a:p>
            <a:pPr algn="ctr"/>
            <a:r>
              <a:rPr lang="en-US" sz="2133" b="1" dirty="0">
                <a:solidFill>
                  <a:srgbClr val="FFFFFF"/>
                </a:solidFill>
                <a:latin typeface="Consolas" pitchFamily="34" charset="0"/>
                <a:ea typeface="Consolas" pitchFamily="34" charset="-122"/>
                <a:cs typeface="Consolas" pitchFamily="34" charset="-120"/>
              </a:rPr>
              <a:t>=МИНУТЫ(время)</a:t>
            </a:r>
            <a:endParaRPr lang="en-US" sz="2133" dirty="0"/>
          </a:p>
        </p:txBody>
      </p:sp>
      <p:sp>
        <p:nvSpPr>
          <p:cNvPr id="7" name="Shape 5"/>
          <p:cNvSpPr/>
          <p:nvPr/>
        </p:nvSpPr>
        <p:spPr>
          <a:xfrm>
            <a:off x="609600" y="2682240"/>
            <a:ext cx="10972800" cy="609600"/>
          </a:xfrm>
          <a:prstGeom prst="rect">
            <a:avLst/>
          </a:prstGeom>
          <a:solidFill>
            <a:srgbClr val="F0F0F0"/>
          </a:solidFill>
          <a:ln/>
        </p:spPr>
      </p:sp>
      <p:sp>
        <p:nvSpPr>
          <p:cNvPr id="8" name="Text 6"/>
          <p:cNvSpPr/>
          <p:nvPr/>
        </p:nvSpPr>
        <p:spPr>
          <a:xfrm>
            <a:off x="853440" y="2682240"/>
            <a:ext cx="10485120" cy="609600"/>
          </a:xfrm>
          <a:prstGeom prst="rect">
            <a:avLst/>
          </a:prstGeom>
          <a:noFill/>
          <a:ln/>
        </p:spPr>
        <p:txBody>
          <a:bodyPr wrap="square" lIns="0" tIns="0" rIns="0" bIns="0" rtlCol="0" anchor="ctr"/>
          <a:lstStyle/>
          <a:p>
            <a:r>
              <a:rPr lang="en-US" sz="1733" dirty="0">
                <a:solidFill>
                  <a:srgbClr val="333333"/>
                </a:solidFill>
                <a:latin typeface="Calibri" pitchFamily="34" charset="0"/>
                <a:ea typeface="Calibri" pitchFamily="34" charset="-122"/>
                <a:cs typeface="Calibri" pitchFamily="34" charset="-120"/>
              </a:rPr>
              <a:t>Пример:  =МИНУТЫ("14:30:45")    ← возвращает 30</a:t>
            </a:r>
            <a:endParaRPr lang="en-US" sz="1733" dirty="0"/>
          </a:p>
        </p:txBody>
      </p:sp>
      <p:sp>
        <p:nvSpPr>
          <p:cNvPr id="9" name="Text 7"/>
          <p:cNvSpPr/>
          <p:nvPr/>
        </p:nvSpPr>
        <p:spPr>
          <a:xfrm>
            <a:off x="731520" y="3474720"/>
            <a:ext cx="10728960" cy="2682240"/>
          </a:xfrm>
          <a:prstGeom prst="rect">
            <a:avLst/>
          </a:prstGeom>
          <a:noFill/>
          <a:ln/>
        </p:spPr>
        <p:txBody>
          <a:bodyPr wrap="square" rtlCol="0" anchor="t"/>
          <a:lstStyle/>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Извлекает компонент </a:t>
            </a:r>
            <a:r>
              <a:rPr lang="en-US" sz="1867" b="1" dirty="0">
                <a:solidFill>
                  <a:srgbClr val="333333"/>
                </a:solidFill>
                <a:latin typeface="Calibri" pitchFamily="34" charset="0"/>
                <a:ea typeface="Calibri" pitchFamily="34" charset="-122"/>
                <a:cs typeface="Calibri" pitchFamily="34" charset="-120"/>
              </a:rPr>
              <a:t>минут</a:t>
            </a:r>
            <a:r>
              <a:rPr lang="en-US" sz="1867" dirty="0">
                <a:solidFill>
                  <a:srgbClr val="333333"/>
                </a:solidFill>
                <a:latin typeface="Calibri" pitchFamily="34" charset="0"/>
                <a:ea typeface="Calibri" pitchFamily="34" charset="-122"/>
                <a:cs typeface="Calibri" pitchFamily="34" charset="-120"/>
              </a:rPr>
              <a:t> из значения времени (число от 0 до 59)</a:t>
            </a:r>
            <a:endParaRPr lang="en-US" sz="1867" dirty="0"/>
          </a:p>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Работает с любым значением, содержащим временну́ю часть</a:t>
            </a:r>
            <a:endParaRPr lang="en-US" sz="1867" dirty="0"/>
          </a:p>
          <a:p>
            <a:pPr>
              <a:lnSpc>
                <a:spcPct val="115000"/>
              </a:lnSpc>
              <a:spcAft>
                <a:spcPts val="1333"/>
              </a:spcAft>
            </a:pPr>
            <a:r>
              <a:rPr lang="en-US" sz="1867" dirty="0">
                <a:solidFill>
                  <a:srgbClr val="F9A825"/>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Не путать с общим количеством минут — возвращает </a:t>
            </a:r>
            <a:r>
              <a:rPr lang="en-US" sz="1867" b="1" dirty="0">
                <a:solidFill>
                  <a:srgbClr val="333333"/>
                </a:solidFill>
                <a:latin typeface="Calibri" pitchFamily="34" charset="0"/>
                <a:ea typeface="Calibri" pitchFamily="34" charset="-122"/>
                <a:cs typeface="Calibri" pitchFamily="34" charset="-120"/>
              </a:rPr>
              <a:t>только</a:t>
            </a:r>
            <a:r>
              <a:rPr lang="en-US" sz="1867" dirty="0">
                <a:solidFill>
                  <a:srgbClr val="333333"/>
                </a:solidFill>
                <a:latin typeface="Calibri" pitchFamily="34" charset="0"/>
                <a:ea typeface="Calibri" pitchFamily="34" charset="-122"/>
                <a:cs typeface="Calibri" pitchFamily="34" charset="-120"/>
              </a:rPr>
              <a:t> минутную компоненту</a:t>
            </a:r>
            <a:endParaRPr lang="en-US" sz="1867" dirty="0"/>
          </a:p>
          <a:p>
            <a:pPr>
              <a:lnSpc>
                <a:spcPct val="115000"/>
              </a:lnSpc>
              <a:spcAft>
                <a:spcPts val="1333"/>
              </a:spcAft>
            </a:pPr>
            <a:r>
              <a:rPr lang="en-US" sz="1867" dirty="0">
                <a:solidFill>
                  <a:srgbClr val="2E7D32"/>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Расчёт тарифов по минутам, анализ длительности звонков, парковочных сессий</a:t>
            </a:r>
            <a:endParaRPr lang="en-US" sz="1867" dirty="0"/>
          </a:p>
        </p:txBody>
      </p:sp>
      <p:sp>
        <p:nvSpPr>
          <p:cNvPr id="10" name="Shape 8"/>
          <p:cNvSpPr/>
          <p:nvPr/>
        </p:nvSpPr>
        <p:spPr>
          <a:xfrm>
            <a:off x="487680" y="6278880"/>
            <a:ext cx="1219200" cy="0"/>
          </a:xfrm>
          <a:prstGeom prst="line">
            <a:avLst/>
          </a:prstGeom>
          <a:noFill/>
          <a:ln w="31750">
            <a:solidFill>
              <a:srgbClr val="CC0000"/>
            </a:solidFill>
            <a:prstDash val="solid"/>
          </a:ln>
        </p:spPr>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26720" y="182880"/>
            <a:ext cx="670560" cy="670560"/>
          </a:xfrm>
          <a:prstGeom prst="rect">
            <a:avLst/>
          </a:prstGeom>
          <a:solidFill>
            <a:srgbClr val="2B3990"/>
          </a:solidFill>
          <a:ln/>
        </p:spPr>
      </p:sp>
      <p:sp>
        <p:nvSpPr>
          <p:cNvPr id="3" name="Text 1"/>
          <p:cNvSpPr/>
          <p:nvPr/>
        </p:nvSpPr>
        <p:spPr>
          <a:xfrm>
            <a:off x="10972800" y="121920"/>
            <a:ext cx="975360" cy="487680"/>
          </a:xfrm>
          <a:prstGeom prst="rect">
            <a:avLst/>
          </a:prstGeom>
          <a:noFill/>
          <a:ln/>
        </p:spPr>
        <p:txBody>
          <a:bodyPr wrap="square" rtlCol="0" anchor="ctr"/>
          <a:lstStyle/>
          <a:p>
            <a:pPr algn="r"/>
            <a:r>
              <a:rPr lang="en-US" sz="1600" dirty="0">
                <a:solidFill>
                  <a:srgbClr val="999999"/>
                </a:solidFill>
                <a:latin typeface="Calibri" pitchFamily="34" charset="0"/>
                <a:ea typeface="Calibri" pitchFamily="34" charset="-122"/>
                <a:cs typeface="Calibri" pitchFamily="34" charset="-120"/>
              </a:rPr>
              <a:t>39</a:t>
            </a:r>
            <a:endParaRPr lang="en-US" sz="1600" dirty="0"/>
          </a:p>
        </p:txBody>
      </p:sp>
      <p:sp>
        <p:nvSpPr>
          <p:cNvPr id="4" name="Text 2"/>
          <p:cNvSpPr/>
          <p:nvPr/>
        </p:nvSpPr>
        <p:spPr>
          <a:xfrm>
            <a:off x="609600" y="975360"/>
            <a:ext cx="10972800" cy="792480"/>
          </a:xfrm>
          <a:prstGeom prst="rect">
            <a:avLst/>
          </a:prstGeom>
          <a:noFill/>
          <a:ln/>
        </p:spPr>
        <p:txBody>
          <a:bodyPr wrap="square" lIns="0" tIns="0" rIns="0" bIns="0" rtlCol="0" anchor="ctr"/>
          <a:lstStyle/>
          <a:p>
            <a:pPr algn="ctr"/>
            <a:r>
              <a:rPr lang="en-US" sz="3733" b="1" dirty="0">
                <a:solidFill>
                  <a:srgbClr val="2B3990"/>
                </a:solidFill>
                <a:latin typeface="Calibri" pitchFamily="34" charset="0"/>
                <a:ea typeface="Calibri" pitchFamily="34" charset="-122"/>
                <a:cs typeface="Calibri" pitchFamily="34" charset="-120"/>
              </a:rPr>
              <a:t>ЧАС — Извлечение часов (HOUR)</a:t>
            </a:r>
            <a:endParaRPr lang="en-US" sz="3733" dirty="0"/>
          </a:p>
        </p:txBody>
      </p:sp>
      <p:sp>
        <p:nvSpPr>
          <p:cNvPr id="5" name="Shape 3"/>
          <p:cNvSpPr/>
          <p:nvPr/>
        </p:nvSpPr>
        <p:spPr>
          <a:xfrm>
            <a:off x="609600" y="1889760"/>
            <a:ext cx="10972800" cy="670560"/>
          </a:xfrm>
          <a:prstGeom prst="rect">
            <a:avLst/>
          </a:prstGeom>
          <a:solidFill>
            <a:srgbClr val="2B3990"/>
          </a:solidFill>
          <a:ln/>
        </p:spPr>
      </p:sp>
      <p:sp>
        <p:nvSpPr>
          <p:cNvPr id="6" name="Text 4"/>
          <p:cNvSpPr/>
          <p:nvPr/>
        </p:nvSpPr>
        <p:spPr>
          <a:xfrm>
            <a:off x="853440" y="1889760"/>
            <a:ext cx="10485120" cy="670560"/>
          </a:xfrm>
          <a:prstGeom prst="rect">
            <a:avLst/>
          </a:prstGeom>
          <a:noFill/>
          <a:ln/>
        </p:spPr>
        <p:txBody>
          <a:bodyPr wrap="square" lIns="0" tIns="0" rIns="0" bIns="0" rtlCol="0" anchor="ctr"/>
          <a:lstStyle/>
          <a:p>
            <a:pPr algn="ctr"/>
            <a:r>
              <a:rPr lang="en-US" sz="2133" b="1" dirty="0">
                <a:solidFill>
                  <a:srgbClr val="FFFFFF"/>
                </a:solidFill>
                <a:latin typeface="Consolas" pitchFamily="34" charset="0"/>
                <a:ea typeface="Consolas" pitchFamily="34" charset="-122"/>
                <a:cs typeface="Consolas" pitchFamily="34" charset="-120"/>
              </a:rPr>
              <a:t>=ЧАС(время)</a:t>
            </a:r>
            <a:endParaRPr lang="en-US" sz="2133" dirty="0"/>
          </a:p>
        </p:txBody>
      </p:sp>
      <p:sp>
        <p:nvSpPr>
          <p:cNvPr id="7" name="Shape 5"/>
          <p:cNvSpPr/>
          <p:nvPr/>
        </p:nvSpPr>
        <p:spPr>
          <a:xfrm>
            <a:off x="609600" y="2682240"/>
            <a:ext cx="10972800" cy="609600"/>
          </a:xfrm>
          <a:prstGeom prst="rect">
            <a:avLst/>
          </a:prstGeom>
          <a:solidFill>
            <a:srgbClr val="F0F0F0"/>
          </a:solidFill>
          <a:ln/>
        </p:spPr>
      </p:sp>
      <p:sp>
        <p:nvSpPr>
          <p:cNvPr id="8" name="Text 6"/>
          <p:cNvSpPr/>
          <p:nvPr/>
        </p:nvSpPr>
        <p:spPr>
          <a:xfrm>
            <a:off x="853440" y="2682240"/>
            <a:ext cx="10485120" cy="609600"/>
          </a:xfrm>
          <a:prstGeom prst="rect">
            <a:avLst/>
          </a:prstGeom>
          <a:noFill/>
          <a:ln/>
        </p:spPr>
        <p:txBody>
          <a:bodyPr wrap="square" lIns="0" tIns="0" rIns="0" bIns="0" rtlCol="0" anchor="ctr"/>
          <a:lstStyle/>
          <a:p>
            <a:r>
              <a:rPr lang="en-US" sz="1733" dirty="0">
                <a:solidFill>
                  <a:srgbClr val="333333"/>
                </a:solidFill>
                <a:latin typeface="Calibri" pitchFamily="34" charset="0"/>
                <a:ea typeface="Calibri" pitchFamily="34" charset="-122"/>
                <a:cs typeface="Calibri" pitchFamily="34" charset="-120"/>
              </a:rPr>
              <a:t>Пример:  =ЧАС("14:30:45")    ← возвращает 14</a:t>
            </a:r>
            <a:endParaRPr lang="en-US" sz="1733" dirty="0"/>
          </a:p>
        </p:txBody>
      </p:sp>
      <p:sp>
        <p:nvSpPr>
          <p:cNvPr id="9" name="Text 7"/>
          <p:cNvSpPr/>
          <p:nvPr/>
        </p:nvSpPr>
        <p:spPr>
          <a:xfrm>
            <a:off x="731520" y="3474720"/>
            <a:ext cx="10728960" cy="2682240"/>
          </a:xfrm>
          <a:prstGeom prst="rect">
            <a:avLst/>
          </a:prstGeom>
          <a:noFill/>
          <a:ln/>
        </p:spPr>
        <p:txBody>
          <a:bodyPr wrap="square" rtlCol="0" anchor="t"/>
          <a:lstStyle/>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Извлекает компонент </a:t>
            </a:r>
            <a:r>
              <a:rPr lang="en-US" sz="1867" b="1" dirty="0">
                <a:solidFill>
                  <a:srgbClr val="333333"/>
                </a:solidFill>
                <a:latin typeface="Calibri" pitchFamily="34" charset="0"/>
                <a:ea typeface="Calibri" pitchFamily="34" charset="-122"/>
                <a:cs typeface="Calibri" pitchFamily="34" charset="-120"/>
              </a:rPr>
              <a:t>часов</a:t>
            </a:r>
            <a:r>
              <a:rPr lang="en-US" sz="1867" dirty="0">
                <a:solidFill>
                  <a:srgbClr val="333333"/>
                </a:solidFill>
                <a:latin typeface="Calibri" pitchFamily="34" charset="0"/>
                <a:ea typeface="Calibri" pitchFamily="34" charset="-122"/>
                <a:cs typeface="Calibri" pitchFamily="34" charset="-120"/>
              </a:rPr>
              <a:t> из значения времени (число от 0 до 23)</a:t>
            </a:r>
            <a:endParaRPr lang="en-US" sz="1867" dirty="0"/>
          </a:p>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Для времени после полуночи: ЧАС("0:15") = </a:t>
            </a:r>
            <a:r>
              <a:rPr lang="en-US" sz="1867" b="1" dirty="0">
                <a:solidFill>
                  <a:srgbClr val="333333"/>
                </a:solidFill>
                <a:latin typeface="Calibri" pitchFamily="34" charset="0"/>
                <a:ea typeface="Calibri" pitchFamily="34" charset="-122"/>
                <a:cs typeface="Calibri" pitchFamily="34" charset="-120"/>
              </a:rPr>
              <a:t>0</a:t>
            </a:r>
            <a:endParaRPr lang="en-US" sz="1867" dirty="0"/>
          </a:p>
          <a:p>
            <a:pPr>
              <a:lnSpc>
                <a:spcPct val="115000"/>
              </a:lnSpc>
              <a:spcAft>
                <a:spcPts val="1333"/>
              </a:spcAft>
            </a:pPr>
            <a:r>
              <a:rPr lang="en-US" sz="1867" dirty="0">
                <a:solidFill>
                  <a:srgbClr val="F9A825"/>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Если время &gt; 24 часов (формат [ч]:мм), ЧАС вернёт </a:t>
            </a:r>
            <a:r>
              <a:rPr lang="en-US" sz="1867" b="1" dirty="0">
                <a:solidFill>
                  <a:srgbClr val="333333"/>
                </a:solidFill>
                <a:latin typeface="Calibri" pitchFamily="34" charset="0"/>
                <a:ea typeface="Calibri" pitchFamily="34" charset="-122"/>
                <a:cs typeface="Calibri" pitchFamily="34" charset="-120"/>
              </a:rPr>
              <a:t>остаток</a:t>
            </a:r>
            <a:r>
              <a:rPr lang="en-US" sz="1867" dirty="0">
                <a:solidFill>
                  <a:srgbClr val="333333"/>
                </a:solidFill>
                <a:latin typeface="Calibri" pitchFamily="34" charset="0"/>
                <a:ea typeface="Calibri" pitchFamily="34" charset="-122"/>
                <a:cs typeface="Calibri" pitchFamily="34" charset="-120"/>
              </a:rPr>
              <a:t> от деления на 24</a:t>
            </a:r>
            <a:endParaRPr lang="en-US" sz="1867" dirty="0"/>
          </a:p>
          <a:p>
            <a:pPr>
              <a:lnSpc>
                <a:spcPct val="115000"/>
              </a:lnSpc>
              <a:spcAft>
                <a:spcPts val="1333"/>
              </a:spcAft>
            </a:pPr>
            <a:r>
              <a:rPr lang="en-US" sz="1867" dirty="0">
                <a:solidFill>
                  <a:srgbClr val="2E7D32"/>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Определение смены (дневная/ночная), классификация по времени суток</a:t>
            </a:r>
            <a:endParaRPr lang="en-US" sz="1867" dirty="0"/>
          </a:p>
        </p:txBody>
      </p:sp>
      <p:sp>
        <p:nvSpPr>
          <p:cNvPr id="10" name="Shape 8"/>
          <p:cNvSpPr/>
          <p:nvPr/>
        </p:nvSpPr>
        <p:spPr>
          <a:xfrm>
            <a:off x="487680" y="6278880"/>
            <a:ext cx="1219200" cy="0"/>
          </a:xfrm>
          <a:prstGeom prst="line">
            <a:avLst/>
          </a:prstGeom>
          <a:noFill/>
          <a:ln w="31750">
            <a:solidFill>
              <a:srgbClr val="CC0000"/>
            </a:solidFill>
            <a:prstDash val="solid"/>
          </a:ln>
        </p:spPr>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26E0910-777B-7B72-31E8-C78C6D62FE02}"/>
              </a:ext>
            </a:extLst>
          </p:cNvPr>
          <p:cNvSpPr>
            <a:spLocks noGrp="1"/>
          </p:cNvSpPr>
          <p:nvPr>
            <p:ph type="title"/>
          </p:nvPr>
        </p:nvSpPr>
        <p:spPr/>
        <p:txBody>
          <a:bodyPr/>
          <a:lstStyle/>
          <a:p>
            <a:r>
              <a:rPr lang="ru-RU" dirty="0"/>
              <a:t>Программа обучения</a:t>
            </a:r>
          </a:p>
        </p:txBody>
      </p:sp>
      <p:sp>
        <p:nvSpPr>
          <p:cNvPr id="3" name="Объект 2">
            <a:extLst>
              <a:ext uri="{FF2B5EF4-FFF2-40B4-BE49-F238E27FC236}">
                <a16:creationId xmlns:a16="http://schemas.microsoft.com/office/drawing/2014/main" id="{EF420641-6481-82DD-E315-BF57795C4ABE}"/>
              </a:ext>
            </a:extLst>
          </p:cNvPr>
          <p:cNvSpPr>
            <a:spLocks noGrp="1"/>
          </p:cNvSpPr>
          <p:nvPr>
            <p:ph idx="1"/>
          </p:nvPr>
        </p:nvSpPr>
        <p:spPr/>
        <p:txBody>
          <a:bodyPr>
            <a:normAutofit lnSpcReduction="10000"/>
          </a:bodyPr>
          <a:lstStyle/>
          <a:p>
            <a:pPr marL="514350" indent="-514350">
              <a:buFont typeface="+mj-lt"/>
              <a:buAutoNum type="arabicPeriod"/>
            </a:pPr>
            <a:r>
              <a:rPr lang="ru-RU" dirty="0"/>
              <a:t>Создание сводных таблиц</a:t>
            </a:r>
          </a:p>
          <a:p>
            <a:pPr marL="514350" indent="-514350">
              <a:buFont typeface="+mj-lt"/>
              <a:buAutoNum type="arabicPeriod"/>
            </a:pPr>
            <a:r>
              <a:rPr lang="ru-RU" dirty="0"/>
              <a:t>Группировка полей в сводных таблицах</a:t>
            </a:r>
          </a:p>
          <a:p>
            <a:pPr marL="514350" indent="-514350">
              <a:buFont typeface="+mj-lt"/>
              <a:buAutoNum type="arabicPeriod"/>
            </a:pPr>
            <a:r>
              <a:rPr lang="ru-RU" dirty="0"/>
              <a:t>Фильтрация данных в сводной таблице</a:t>
            </a:r>
          </a:p>
          <a:p>
            <a:pPr marL="514350" indent="-514350">
              <a:buFont typeface="+mj-lt"/>
              <a:buAutoNum type="arabicPeriod"/>
            </a:pPr>
            <a:r>
              <a:rPr lang="ru-RU" dirty="0"/>
              <a:t>Вычисления в сводной таблице</a:t>
            </a:r>
          </a:p>
          <a:p>
            <a:pPr marL="514350" indent="-514350">
              <a:buFont typeface="+mj-lt"/>
              <a:buAutoNum type="arabicPeriod"/>
            </a:pPr>
            <a:r>
              <a:rPr lang="ru-RU" dirty="0"/>
              <a:t>Создание сводной диаграммы на основе сводной таблицы</a:t>
            </a:r>
          </a:p>
          <a:p>
            <a:pPr marL="514350" indent="-514350">
              <a:buFont typeface="+mj-lt"/>
              <a:buAutoNum type="arabicPeriod"/>
            </a:pPr>
            <a:r>
              <a:rPr lang="ru-RU" dirty="0"/>
              <a:t>Создание сводной таблицы из диапазонов консолидации</a:t>
            </a:r>
          </a:p>
          <a:p>
            <a:pPr marL="514350" indent="-514350">
              <a:buFont typeface="+mj-lt"/>
              <a:buAutoNum type="arabicPeriod"/>
            </a:pPr>
            <a:r>
              <a:rPr lang="ru-RU" dirty="0"/>
              <a:t>Использование модели данных для построения сводных таблиц</a:t>
            </a:r>
          </a:p>
          <a:p>
            <a:pPr marL="514350" indent="-514350">
              <a:buFont typeface="+mj-lt"/>
              <a:buAutoNum type="arabicPeriod"/>
            </a:pPr>
            <a:r>
              <a:rPr lang="ru-RU" dirty="0"/>
              <a:t>Получение данных с помощью надстройки Power </a:t>
            </a:r>
            <a:r>
              <a:rPr lang="ru-RU" dirty="0" err="1"/>
              <a:t>Pivot</a:t>
            </a:r>
            <a:endParaRPr lang="ru-RU" dirty="0"/>
          </a:p>
          <a:p>
            <a:pPr marL="514350" indent="-514350">
              <a:buFont typeface="+mj-lt"/>
              <a:buAutoNum type="arabicPeriod"/>
            </a:pPr>
            <a:r>
              <a:rPr lang="ru-RU" dirty="0"/>
              <a:t>Преобразование данных с помощью запросов Power </a:t>
            </a:r>
            <a:r>
              <a:rPr lang="ru-RU" dirty="0" err="1"/>
              <a:t>Query</a:t>
            </a:r>
            <a:endParaRPr lang="ru-RU" dirty="0"/>
          </a:p>
        </p:txBody>
      </p:sp>
    </p:spTree>
    <p:extLst>
      <p:ext uri="{BB962C8B-B14F-4D97-AF65-F5344CB8AC3E}">
        <p14:creationId xmlns:p14="http://schemas.microsoft.com/office/powerpoint/2010/main" val="390032126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26720" y="182880"/>
            <a:ext cx="670560" cy="670560"/>
          </a:xfrm>
          <a:prstGeom prst="rect">
            <a:avLst/>
          </a:prstGeom>
          <a:solidFill>
            <a:srgbClr val="2B3990"/>
          </a:solidFill>
          <a:ln/>
        </p:spPr>
      </p:sp>
      <p:sp>
        <p:nvSpPr>
          <p:cNvPr id="3" name="Text 1"/>
          <p:cNvSpPr/>
          <p:nvPr/>
        </p:nvSpPr>
        <p:spPr>
          <a:xfrm>
            <a:off x="10972800" y="121920"/>
            <a:ext cx="975360" cy="487680"/>
          </a:xfrm>
          <a:prstGeom prst="rect">
            <a:avLst/>
          </a:prstGeom>
          <a:noFill/>
          <a:ln/>
        </p:spPr>
        <p:txBody>
          <a:bodyPr wrap="square" rtlCol="0" anchor="ctr"/>
          <a:lstStyle/>
          <a:p>
            <a:pPr algn="r"/>
            <a:r>
              <a:rPr lang="en-US" sz="1600" dirty="0">
                <a:solidFill>
                  <a:srgbClr val="999999"/>
                </a:solidFill>
                <a:latin typeface="Calibri" pitchFamily="34" charset="0"/>
                <a:ea typeface="Calibri" pitchFamily="34" charset="-122"/>
                <a:cs typeface="Calibri" pitchFamily="34" charset="-120"/>
              </a:rPr>
              <a:t>40</a:t>
            </a:r>
            <a:endParaRPr lang="en-US" sz="1600" dirty="0"/>
          </a:p>
        </p:txBody>
      </p:sp>
      <p:sp>
        <p:nvSpPr>
          <p:cNvPr id="4" name="Text 2"/>
          <p:cNvSpPr/>
          <p:nvPr/>
        </p:nvSpPr>
        <p:spPr>
          <a:xfrm>
            <a:off x="609600" y="975360"/>
            <a:ext cx="10972800" cy="792480"/>
          </a:xfrm>
          <a:prstGeom prst="rect">
            <a:avLst/>
          </a:prstGeom>
          <a:noFill/>
          <a:ln/>
        </p:spPr>
        <p:txBody>
          <a:bodyPr wrap="square" lIns="0" tIns="0" rIns="0" bIns="0" rtlCol="0" anchor="ctr"/>
          <a:lstStyle/>
          <a:p>
            <a:pPr algn="ctr"/>
            <a:r>
              <a:rPr lang="en-US" sz="3733" b="1" dirty="0">
                <a:solidFill>
                  <a:srgbClr val="2B3990"/>
                </a:solidFill>
                <a:latin typeface="Calibri" pitchFamily="34" charset="0"/>
                <a:ea typeface="Calibri" pitchFamily="34" charset="-122"/>
                <a:cs typeface="Calibri" pitchFamily="34" charset="-120"/>
              </a:rPr>
              <a:t>ДЕНЬ — Извлечение дня месяца (DAY)</a:t>
            </a:r>
            <a:endParaRPr lang="en-US" sz="3733" dirty="0"/>
          </a:p>
        </p:txBody>
      </p:sp>
      <p:sp>
        <p:nvSpPr>
          <p:cNvPr id="5" name="Shape 3"/>
          <p:cNvSpPr/>
          <p:nvPr/>
        </p:nvSpPr>
        <p:spPr>
          <a:xfrm>
            <a:off x="609600" y="1889760"/>
            <a:ext cx="10972800" cy="670560"/>
          </a:xfrm>
          <a:prstGeom prst="rect">
            <a:avLst/>
          </a:prstGeom>
          <a:solidFill>
            <a:srgbClr val="2B3990"/>
          </a:solidFill>
          <a:ln/>
        </p:spPr>
      </p:sp>
      <p:sp>
        <p:nvSpPr>
          <p:cNvPr id="6" name="Text 4"/>
          <p:cNvSpPr/>
          <p:nvPr/>
        </p:nvSpPr>
        <p:spPr>
          <a:xfrm>
            <a:off x="853440" y="1889760"/>
            <a:ext cx="10485120" cy="670560"/>
          </a:xfrm>
          <a:prstGeom prst="rect">
            <a:avLst/>
          </a:prstGeom>
          <a:noFill/>
          <a:ln/>
        </p:spPr>
        <p:txBody>
          <a:bodyPr wrap="square" lIns="0" tIns="0" rIns="0" bIns="0" rtlCol="0" anchor="ctr"/>
          <a:lstStyle/>
          <a:p>
            <a:pPr algn="ctr"/>
            <a:r>
              <a:rPr lang="en-US" sz="2133" b="1" dirty="0">
                <a:solidFill>
                  <a:srgbClr val="FFFFFF"/>
                </a:solidFill>
                <a:latin typeface="Consolas" pitchFamily="34" charset="0"/>
                <a:ea typeface="Consolas" pitchFamily="34" charset="-122"/>
                <a:cs typeface="Consolas" pitchFamily="34" charset="-120"/>
              </a:rPr>
              <a:t>=ДЕНЬ(дата)</a:t>
            </a:r>
            <a:endParaRPr lang="en-US" sz="2133" dirty="0"/>
          </a:p>
        </p:txBody>
      </p:sp>
      <p:sp>
        <p:nvSpPr>
          <p:cNvPr id="7" name="Shape 5"/>
          <p:cNvSpPr/>
          <p:nvPr/>
        </p:nvSpPr>
        <p:spPr>
          <a:xfrm>
            <a:off x="609600" y="2682240"/>
            <a:ext cx="10972800" cy="609600"/>
          </a:xfrm>
          <a:prstGeom prst="rect">
            <a:avLst/>
          </a:prstGeom>
          <a:solidFill>
            <a:srgbClr val="F0F0F0"/>
          </a:solidFill>
          <a:ln/>
        </p:spPr>
      </p:sp>
      <p:sp>
        <p:nvSpPr>
          <p:cNvPr id="8" name="Text 6"/>
          <p:cNvSpPr/>
          <p:nvPr/>
        </p:nvSpPr>
        <p:spPr>
          <a:xfrm>
            <a:off x="853440" y="2682240"/>
            <a:ext cx="10485120" cy="609600"/>
          </a:xfrm>
          <a:prstGeom prst="rect">
            <a:avLst/>
          </a:prstGeom>
          <a:noFill/>
          <a:ln/>
        </p:spPr>
        <p:txBody>
          <a:bodyPr wrap="square" lIns="0" tIns="0" rIns="0" bIns="0" rtlCol="0" anchor="ctr"/>
          <a:lstStyle/>
          <a:p>
            <a:r>
              <a:rPr lang="en-US" sz="1733" dirty="0">
                <a:solidFill>
                  <a:srgbClr val="333333"/>
                </a:solidFill>
                <a:latin typeface="Calibri" pitchFamily="34" charset="0"/>
                <a:ea typeface="Calibri" pitchFamily="34" charset="-122"/>
                <a:cs typeface="Calibri" pitchFamily="34" charset="-120"/>
              </a:rPr>
              <a:t>Пример:  =ДЕНЬ("18.03.2026")    ← возвращает 18</a:t>
            </a:r>
            <a:endParaRPr lang="en-US" sz="1733" dirty="0"/>
          </a:p>
        </p:txBody>
      </p:sp>
      <p:sp>
        <p:nvSpPr>
          <p:cNvPr id="9" name="Text 7"/>
          <p:cNvSpPr/>
          <p:nvPr/>
        </p:nvSpPr>
        <p:spPr>
          <a:xfrm>
            <a:off x="731520" y="3474720"/>
            <a:ext cx="10728960" cy="2682240"/>
          </a:xfrm>
          <a:prstGeom prst="rect">
            <a:avLst/>
          </a:prstGeom>
          <a:noFill/>
          <a:ln/>
        </p:spPr>
        <p:txBody>
          <a:bodyPr wrap="square" rtlCol="0" anchor="t"/>
          <a:lstStyle/>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Извлекает </a:t>
            </a:r>
            <a:r>
              <a:rPr lang="en-US" sz="1867" b="1" dirty="0">
                <a:solidFill>
                  <a:srgbClr val="333333"/>
                </a:solidFill>
                <a:latin typeface="Calibri" pitchFamily="34" charset="0"/>
                <a:ea typeface="Calibri" pitchFamily="34" charset="-122"/>
                <a:cs typeface="Calibri" pitchFamily="34" charset="-120"/>
              </a:rPr>
              <a:t>день месяца</a:t>
            </a:r>
            <a:r>
              <a:rPr lang="en-US" sz="1867" dirty="0">
                <a:solidFill>
                  <a:srgbClr val="333333"/>
                </a:solidFill>
                <a:latin typeface="Calibri" pitchFamily="34" charset="0"/>
                <a:ea typeface="Calibri" pitchFamily="34" charset="-122"/>
                <a:cs typeface="Calibri" pitchFamily="34" charset="-120"/>
              </a:rPr>
              <a:t> из даты (число от 1 до 31)</a:t>
            </a:r>
            <a:endParaRPr lang="en-US" sz="1867" dirty="0"/>
          </a:p>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Принимает дату как текст, число или ссылку на ячейку</a:t>
            </a:r>
            <a:endParaRPr lang="en-US" sz="1867" dirty="0"/>
          </a:p>
          <a:p>
            <a:pPr>
              <a:lnSpc>
                <a:spcPct val="115000"/>
              </a:lnSpc>
              <a:spcAft>
                <a:spcPts val="1333"/>
              </a:spcAft>
            </a:pPr>
            <a:r>
              <a:rPr lang="en-US" sz="1867" dirty="0">
                <a:solidFill>
                  <a:srgbClr val="F9A825"/>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Для последнего дня месяца лучше использовать </a:t>
            </a:r>
            <a:r>
              <a:rPr lang="en-US" sz="1867" b="1" dirty="0">
                <a:solidFill>
                  <a:srgbClr val="333333"/>
                </a:solidFill>
                <a:latin typeface="Calibri" pitchFamily="34" charset="0"/>
                <a:ea typeface="Calibri" pitchFamily="34" charset="-122"/>
                <a:cs typeface="Calibri" pitchFamily="34" charset="-120"/>
              </a:rPr>
              <a:t>КОНМЕСЯЦА</a:t>
            </a:r>
            <a:r>
              <a:rPr lang="en-US" sz="1867" dirty="0">
                <a:solidFill>
                  <a:srgbClr val="333333"/>
                </a:solidFill>
                <a:latin typeface="Calibri" pitchFamily="34" charset="0"/>
                <a:ea typeface="Calibri" pitchFamily="34" charset="-122"/>
                <a:cs typeface="Calibri" pitchFamily="34" charset="-120"/>
              </a:rPr>
              <a:t> — он учитывает разное число дней</a:t>
            </a:r>
            <a:endParaRPr lang="en-US" sz="1867" dirty="0"/>
          </a:p>
          <a:p>
            <a:pPr>
              <a:lnSpc>
                <a:spcPct val="115000"/>
              </a:lnSpc>
              <a:spcAft>
                <a:spcPts val="1333"/>
              </a:spcAft>
            </a:pPr>
            <a:r>
              <a:rPr lang="en-US" sz="1867" dirty="0">
                <a:solidFill>
                  <a:srgbClr val="2E7D32"/>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Группировка по декадам, определение дня выплаты, проверка дат</a:t>
            </a:r>
            <a:endParaRPr lang="en-US" sz="1867" dirty="0"/>
          </a:p>
        </p:txBody>
      </p:sp>
      <p:sp>
        <p:nvSpPr>
          <p:cNvPr id="10" name="Shape 8"/>
          <p:cNvSpPr/>
          <p:nvPr/>
        </p:nvSpPr>
        <p:spPr>
          <a:xfrm>
            <a:off x="487680" y="6278880"/>
            <a:ext cx="1219200" cy="0"/>
          </a:xfrm>
          <a:prstGeom prst="line">
            <a:avLst/>
          </a:prstGeom>
          <a:noFill/>
          <a:ln w="31750">
            <a:solidFill>
              <a:srgbClr val="CC0000"/>
            </a:solidFill>
            <a:prstDash val="solid"/>
          </a:ln>
        </p:spPr>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26720" y="182880"/>
            <a:ext cx="670560" cy="670560"/>
          </a:xfrm>
          <a:prstGeom prst="rect">
            <a:avLst/>
          </a:prstGeom>
          <a:solidFill>
            <a:srgbClr val="2B3990"/>
          </a:solidFill>
          <a:ln/>
        </p:spPr>
      </p:sp>
      <p:sp>
        <p:nvSpPr>
          <p:cNvPr id="3" name="Text 1"/>
          <p:cNvSpPr/>
          <p:nvPr/>
        </p:nvSpPr>
        <p:spPr>
          <a:xfrm>
            <a:off x="10972800" y="121920"/>
            <a:ext cx="975360" cy="487680"/>
          </a:xfrm>
          <a:prstGeom prst="rect">
            <a:avLst/>
          </a:prstGeom>
          <a:noFill/>
          <a:ln/>
        </p:spPr>
        <p:txBody>
          <a:bodyPr wrap="square" rtlCol="0" anchor="ctr"/>
          <a:lstStyle/>
          <a:p>
            <a:pPr algn="r"/>
            <a:r>
              <a:rPr lang="en-US" sz="1600" dirty="0">
                <a:solidFill>
                  <a:srgbClr val="999999"/>
                </a:solidFill>
                <a:latin typeface="Calibri" pitchFamily="34" charset="0"/>
                <a:ea typeface="Calibri" pitchFamily="34" charset="-122"/>
                <a:cs typeface="Calibri" pitchFamily="34" charset="-120"/>
              </a:rPr>
              <a:t>41</a:t>
            </a:r>
            <a:endParaRPr lang="en-US" sz="1600" dirty="0"/>
          </a:p>
        </p:txBody>
      </p:sp>
      <p:sp>
        <p:nvSpPr>
          <p:cNvPr id="4" name="Text 2"/>
          <p:cNvSpPr/>
          <p:nvPr/>
        </p:nvSpPr>
        <p:spPr>
          <a:xfrm>
            <a:off x="609600" y="975360"/>
            <a:ext cx="10972800" cy="792480"/>
          </a:xfrm>
          <a:prstGeom prst="rect">
            <a:avLst/>
          </a:prstGeom>
          <a:noFill/>
          <a:ln/>
        </p:spPr>
        <p:txBody>
          <a:bodyPr wrap="square" lIns="0" tIns="0" rIns="0" bIns="0" rtlCol="0" anchor="ctr"/>
          <a:lstStyle/>
          <a:p>
            <a:pPr algn="ctr"/>
            <a:r>
              <a:rPr lang="en-US" sz="3733" b="1" dirty="0">
                <a:solidFill>
                  <a:srgbClr val="2B3990"/>
                </a:solidFill>
                <a:latin typeface="Calibri" pitchFamily="34" charset="0"/>
                <a:ea typeface="Calibri" pitchFamily="34" charset="-122"/>
                <a:cs typeface="Calibri" pitchFamily="34" charset="-120"/>
              </a:rPr>
              <a:t>МЕСЯЦ — Извлечение месяца (MONTH)</a:t>
            </a:r>
            <a:endParaRPr lang="en-US" sz="3733" dirty="0"/>
          </a:p>
        </p:txBody>
      </p:sp>
      <p:sp>
        <p:nvSpPr>
          <p:cNvPr id="5" name="Shape 3"/>
          <p:cNvSpPr/>
          <p:nvPr/>
        </p:nvSpPr>
        <p:spPr>
          <a:xfrm>
            <a:off x="609600" y="1889760"/>
            <a:ext cx="10972800" cy="670560"/>
          </a:xfrm>
          <a:prstGeom prst="rect">
            <a:avLst/>
          </a:prstGeom>
          <a:solidFill>
            <a:srgbClr val="2B3990"/>
          </a:solidFill>
          <a:ln/>
        </p:spPr>
      </p:sp>
      <p:sp>
        <p:nvSpPr>
          <p:cNvPr id="6" name="Text 4"/>
          <p:cNvSpPr/>
          <p:nvPr/>
        </p:nvSpPr>
        <p:spPr>
          <a:xfrm>
            <a:off x="853440" y="1889760"/>
            <a:ext cx="10485120" cy="670560"/>
          </a:xfrm>
          <a:prstGeom prst="rect">
            <a:avLst/>
          </a:prstGeom>
          <a:noFill/>
          <a:ln/>
        </p:spPr>
        <p:txBody>
          <a:bodyPr wrap="square" lIns="0" tIns="0" rIns="0" bIns="0" rtlCol="0" anchor="ctr"/>
          <a:lstStyle/>
          <a:p>
            <a:pPr algn="ctr"/>
            <a:r>
              <a:rPr lang="en-US" sz="2133" b="1" dirty="0">
                <a:solidFill>
                  <a:srgbClr val="FFFFFF"/>
                </a:solidFill>
                <a:latin typeface="Consolas" pitchFamily="34" charset="0"/>
                <a:ea typeface="Consolas" pitchFamily="34" charset="-122"/>
                <a:cs typeface="Consolas" pitchFamily="34" charset="-120"/>
              </a:rPr>
              <a:t>=МЕСЯЦ(дата)</a:t>
            </a:r>
            <a:endParaRPr lang="en-US" sz="2133" dirty="0"/>
          </a:p>
        </p:txBody>
      </p:sp>
      <p:sp>
        <p:nvSpPr>
          <p:cNvPr id="7" name="Shape 5"/>
          <p:cNvSpPr/>
          <p:nvPr/>
        </p:nvSpPr>
        <p:spPr>
          <a:xfrm>
            <a:off x="609600" y="2682240"/>
            <a:ext cx="10972800" cy="609600"/>
          </a:xfrm>
          <a:prstGeom prst="rect">
            <a:avLst/>
          </a:prstGeom>
          <a:solidFill>
            <a:srgbClr val="F0F0F0"/>
          </a:solidFill>
          <a:ln/>
        </p:spPr>
      </p:sp>
      <p:sp>
        <p:nvSpPr>
          <p:cNvPr id="8" name="Text 6"/>
          <p:cNvSpPr/>
          <p:nvPr/>
        </p:nvSpPr>
        <p:spPr>
          <a:xfrm>
            <a:off x="853440" y="2682240"/>
            <a:ext cx="10485120" cy="609600"/>
          </a:xfrm>
          <a:prstGeom prst="rect">
            <a:avLst/>
          </a:prstGeom>
          <a:noFill/>
          <a:ln/>
        </p:spPr>
        <p:txBody>
          <a:bodyPr wrap="square" lIns="0" tIns="0" rIns="0" bIns="0" rtlCol="0" anchor="ctr"/>
          <a:lstStyle/>
          <a:p>
            <a:r>
              <a:rPr lang="en-US" sz="1733" dirty="0">
                <a:solidFill>
                  <a:srgbClr val="333333"/>
                </a:solidFill>
                <a:latin typeface="Calibri" pitchFamily="34" charset="0"/>
                <a:ea typeface="Calibri" pitchFamily="34" charset="-122"/>
                <a:cs typeface="Calibri" pitchFamily="34" charset="-120"/>
              </a:rPr>
              <a:t>Пример:  =МЕСЯЦ("18.03.2026")    ← возвращает 3</a:t>
            </a:r>
            <a:endParaRPr lang="en-US" sz="1733" dirty="0"/>
          </a:p>
        </p:txBody>
      </p:sp>
      <p:sp>
        <p:nvSpPr>
          <p:cNvPr id="9" name="Text 7"/>
          <p:cNvSpPr/>
          <p:nvPr/>
        </p:nvSpPr>
        <p:spPr>
          <a:xfrm>
            <a:off x="731520" y="3474720"/>
            <a:ext cx="10728960" cy="2682240"/>
          </a:xfrm>
          <a:prstGeom prst="rect">
            <a:avLst/>
          </a:prstGeom>
          <a:noFill/>
          <a:ln/>
        </p:spPr>
        <p:txBody>
          <a:bodyPr wrap="square" rtlCol="0" anchor="t"/>
          <a:lstStyle/>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Извлекает </a:t>
            </a:r>
            <a:r>
              <a:rPr lang="en-US" sz="1867" b="1" dirty="0">
                <a:solidFill>
                  <a:srgbClr val="333333"/>
                </a:solidFill>
                <a:latin typeface="Calibri" pitchFamily="34" charset="0"/>
                <a:ea typeface="Calibri" pitchFamily="34" charset="-122"/>
                <a:cs typeface="Calibri" pitchFamily="34" charset="-120"/>
              </a:rPr>
              <a:t>номер месяца</a:t>
            </a:r>
            <a:r>
              <a:rPr lang="en-US" sz="1867" dirty="0">
                <a:solidFill>
                  <a:srgbClr val="333333"/>
                </a:solidFill>
                <a:latin typeface="Calibri" pitchFamily="34" charset="0"/>
                <a:ea typeface="Calibri" pitchFamily="34" charset="-122"/>
                <a:cs typeface="Calibri" pitchFamily="34" charset="-120"/>
              </a:rPr>
              <a:t> из даты (число от 1 до 12)</a:t>
            </a:r>
            <a:endParaRPr lang="en-US" sz="1867" dirty="0"/>
          </a:p>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Январь = 1, Февраль = 2, ..., Декабрь = 12</a:t>
            </a:r>
            <a:endParaRPr lang="en-US" sz="1867" dirty="0"/>
          </a:p>
          <a:p>
            <a:pPr>
              <a:lnSpc>
                <a:spcPct val="115000"/>
              </a:lnSpc>
              <a:spcAft>
                <a:spcPts val="1333"/>
              </a:spcAft>
            </a:pPr>
            <a:r>
              <a:rPr lang="en-US" sz="1867" dirty="0">
                <a:solidFill>
                  <a:srgbClr val="F9A825"/>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Возвращает </a:t>
            </a:r>
            <a:r>
              <a:rPr lang="en-US" sz="1867" b="1" dirty="0">
                <a:solidFill>
                  <a:srgbClr val="333333"/>
                </a:solidFill>
                <a:latin typeface="Calibri" pitchFamily="34" charset="0"/>
                <a:ea typeface="Calibri" pitchFamily="34" charset="-122"/>
                <a:cs typeface="Calibri" pitchFamily="34" charset="-120"/>
              </a:rPr>
              <a:t>число</a:t>
            </a:r>
            <a:r>
              <a:rPr lang="en-US" sz="1867" dirty="0">
                <a:solidFill>
                  <a:srgbClr val="333333"/>
                </a:solidFill>
                <a:latin typeface="Calibri" pitchFamily="34" charset="0"/>
                <a:ea typeface="Calibri" pitchFamily="34" charset="-122"/>
                <a:cs typeface="Calibri" pitchFamily="34" charset="-120"/>
              </a:rPr>
              <a:t>, а не название — для названия используйте </a:t>
            </a:r>
            <a:r>
              <a:rPr lang="en-US" sz="1867" b="1" dirty="0">
                <a:solidFill>
                  <a:srgbClr val="333333"/>
                </a:solidFill>
                <a:latin typeface="Calibri" pitchFamily="34" charset="0"/>
                <a:ea typeface="Calibri" pitchFamily="34" charset="-122"/>
                <a:cs typeface="Calibri" pitchFamily="34" charset="-120"/>
              </a:rPr>
              <a:t>ТЕКСТ(A1; "ММММ")</a:t>
            </a:r>
            <a:endParaRPr lang="en-US" sz="1867" dirty="0"/>
          </a:p>
          <a:p>
            <a:pPr>
              <a:lnSpc>
                <a:spcPct val="115000"/>
              </a:lnSpc>
              <a:spcAft>
                <a:spcPts val="1333"/>
              </a:spcAft>
            </a:pPr>
            <a:r>
              <a:rPr lang="en-US" sz="1867" dirty="0">
                <a:solidFill>
                  <a:srgbClr val="2E7D32"/>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Группировка данных по месяцам, квартальный анализ: =ОКРУГЛВВЕРХ(МЕСЯЦ(A2)/3; 0)</a:t>
            </a:r>
            <a:endParaRPr lang="en-US" sz="1867" dirty="0"/>
          </a:p>
        </p:txBody>
      </p:sp>
      <p:sp>
        <p:nvSpPr>
          <p:cNvPr id="10" name="Shape 8"/>
          <p:cNvSpPr/>
          <p:nvPr/>
        </p:nvSpPr>
        <p:spPr>
          <a:xfrm>
            <a:off x="487680" y="6278880"/>
            <a:ext cx="1219200" cy="0"/>
          </a:xfrm>
          <a:prstGeom prst="line">
            <a:avLst/>
          </a:prstGeom>
          <a:noFill/>
          <a:ln w="31750">
            <a:solidFill>
              <a:srgbClr val="CC0000"/>
            </a:solidFill>
            <a:prstDash val="solid"/>
          </a:ln>
        </p:spPr>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26720" y="182880"/>
            <a:ext cx="670560" cy="670560"/>
          </a:xfrm>
          <a:prstGeom prst="rect">
            <a:avLst/>
          </a:prstGeom>
          <a:solidFill>
            <a:srgbClr val="2B3990"/>
          </a:solidFill>
          <a:ln/>
        </p:spPr>
      </p:sp>
      <p:sp>
        <p:nvSpPr>
          <p:cNvPr id="3" name="Text 1"/>
          <p:cNvSpPr/>
          <p:nvPr/>
        </p:nvSpPr>
        <p:spPr>
          <a:xfrm>
            <a:off x="10972800" y="121920"/>
            <a:ext cx="975360" cy="487680"/>
          </a:xfrm>
          <a:prstGeom prst="rect">
            <a:avLst/>
          </a:prstGeom>
          <a:noFill/>
          <a:ln/>
        </p:spPr>
        <p:txBody>
          <a:bodyPr wrap="square" rtlCol="0" anchor="ctr"/>
          <a:lstStyle/>
          <a:p>
            <a:pPr algn="r"/>
            <a:r>
              <a:rPr lang="en-US" sz="1600" dirty="0">
                <a:solidFill>
                  <a:srgbClr val="999999"/>
                </a:solidFill>
                <a:latin typeface="Calibri" pitchFamily="34" charset="0"/>
                <a:ea typeface="Calibri" pitchFamily="34" charset="-122"/>
                <a:cs typeface="Calibri" pitchFamily="34" charset="-120"/>
              </a:rPr>
              <a:t>42</a:t>
            </a:r>
            <a:endParaRPr lang="en-US" sz="1600" dirty="0"/>
          </a:p>
        </p:txBody>
      </p:sp>
      <p:sp>
        <p:nvSpPr>
          <p:cNvPr id="4" name="Text 2"/>
          <p:cNvSpPr/>
          <p:nvPr/>
        </p:nvSpPr>
        <p:spPr>
          <a:xfrm>
            <a:off x="609600" y="975360"/>
            <a:ext cx="10972800" cy="792480"/>
          </a:xfrm>
          <a:prstGeom prst="rect">
            <a:avLst/>
          </a:prstGeom>
          <a:noFill/>
          <a:ln/>
        </p:spPr>
        <p:txBody>
          <a:bodyPr wrap="square" lIns="0" tIns="0" rIns="0" bIns="0" rtlCol="0" anchor="ctr"/>
          <a:lstStyle/>
          <a:p>
            <a:pPr algn="ctr"/>
            <a:r>
              <a:rPr lang="en-US" sz="3733" b="1" dirty="0">
                <a:solidFill>
                  <a:srgbClr val="2B3990"/>
                </a:solidFill>
                <a:latin typeface="Calibri" pitchFamily="34" charset="0"/>
                <a:ea typeface="Calibri" pitchFamily="34" charset="-122"/>
                <a:cs typeface="Calibri" pitchFamily="34" charset="-120"/>
              </a:rPr>
              <a:t>ГОД — Извлечение года (YEAR)</a:t>
            </a:r>
            <a:endParaRPr lang="en-US" sz="3733" dirty="0"/>
          </a:p>
        </p:txBody>
      </p:sp>
      <p:sp>
        <p:nvSpPr>
          <p:cNvPr id="5" name="Shape 3"/>
          <p:cNvSpPr/>
          <p:nvPr/>
        </p:nvSpPr>
        <p:spPr>
          <a:xfrm>
            <a:off x="609600" y="1889760"/>
            <a:ext cx="10972800" cy="670560"/>
          </a:xfrm>
          <a:prstGeom prst="rect">
            <a:avLst/>
          </a:prstGeom>
          <a:solidFill>
            <a:srgbClr val="2B3990"/>
          </a:solidFill>
          <a:ln/>
        </p:spPr>
      </p:sp>
      <p:sp>
        <p:nvSpPr>
          <p:cNvPr id="6" name="Text 4"/>
          <p:cNvSpPr/>
          <p:nvPr/>
        </p:nvSpPr>
        <p:spPr>
          <a:xfrm>
            <a:off x="853440" y="1889760"/>
            <a:ext cx="10485120" cy="670560"/>
          </a:xfrm>
          <a:prstGeom prst="rect">
            <a:avLst/>
          </a:prstGeom>
          <a:noFill/>
          <a:ln/>
        </p:spPr>
        <p:txBody>
          <a:bodyPr wrap="square" lIns="0" tIns="0" rIns="0" bIns="0" rtlCol="0" anchor="ctr"/>
          <a:lstStyle/>
          <a:p>
            <a:pPr algn="ctr"/>
            <a:r>
              <a:rPr lang="en-US" sz="2133" b="1" dirty="0">
                <a:solidFill>
                  <a:srgbClr val="FFFFFF"/>
                </a:solidFill>
                <a:latin typeface="Consolas" pitchFamily="34" charset="0"/>
                <a:ea typeface="Consolas" pitchFamily="34" charset="-122"/>
                <a:cs typeface="Consolas" pitchFamily="34" charset="-120"/>
              </a:rPr>
              <a:t>=ГОД(дата)</a:t>
            </a:r>
            <a:endParaRPr lang="en-US" sz="2133" dirty="0"/>
          </a:p>
        </p:txBody>
      </p:sp>
      <p:sp>
        <p:nvSpPr>
          <p:cNvPr id="7" name="Shape 5"/>
          <p:cNvSpPr/>
          <p:nvPr/>
        </p:nvSpPr>
        <p:spPr>
          <a:xfrm>
            <a:off x="609600" y="2682240"/>
            <a:ext cx="10972800" cy="609600"/>
          </a:xfrm>
          <a:prstGeom prst="rect">
            <a:avLst/>
          </a:prstGeom>
          <a:solidFill>
            <a:srgbClr val="F0F0F0"/>
          </a:solidFill>
          <a:ln/>
        </p:spPr>
      </p:sp>
      <p:sp>
        <p:nvSpPr>
          <p:cNvPr id="8" name="Text 6"/>
          <p:cNvSpPr/>
          <p:nvPr/>
        </p:nvSpPr>
        <p:spPr>
          <a:xfrm>
            <a:off x="853440" y="2682240"/>
            <a:ext cx="10485120" cy="609600"/>
          </a:xfrm>
          <a:prstGeom prst="rect">
            <a:avLst/>
          </a:prstGeom>
          <a:noFill/>
          <a:ln/>
        </p:spPr>
        <p:txBody>
          <a:bodyPr wrap="square" lIns="0" tIns="0" rIns="0" bIns="0" rtlCol="0" anchor="ctr"/>
          <a:lstStyle/>
          <a:p>
            <a:r>
              <a:rPr lang="en-US" sz="1733" dirty="0">
                <a:solidFill>
                  <a:srgbClr val="333333"/>
                </a:solidFill>
                <a:latin typeface="Calibri" pitchFamily="34" charset="0"/>
                <a:ea typeface="Calibri" pitchFamily="34" charset="-122"/>
                <a:cs typeface="Calibri" pitchFamily="34" charset="-120"/>
              </a:rPr>
              <a:t>Пример:  =ГОД("18.03.2026")    ← возвращает 2026</a:t>
            </a:r>
            <a:endParaRPr lang="en-US" sz="1733" dirty="0"/>
          </a:p>
        </p:txBody>
      </p:sp>
      <p:sp>
        <p:nvSpPr>
          <p:cNvPr id="9" name="Text 7"/>
          <p:cNvSpPr/>
          <p:nvPr/>
        </p:nvSpPr>
        <p:spPr>
          <a:xfrm>
            <a:off x="731520" y="3474720"/>
            <a:ext cx="10728960" cy="2682240"/>
          </a:xfrm>
          <a:prstGeom prst="rect">
            <a:avLst/>
          </a:prstGeom>
          <a:noFill/>
          <a:ln/>
        </p:spPr>
        <p:txBody>
          <a:bodyPr wrap="square" rtlCol="0" anchor="t"/>
          <a:lstStyle/>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Извлекает </a:t>
            </a:r>
            <a:r>
              <a:rPr lang="en-US" sz="1867" b="1" dirty="0">
                <a:solidFill>
                  <a:srgbClr val="333333"/>
                </a:solidFill>
                <a:latin typeface="Calibri" pitchFamily="34" charset="0"/>
                <a:ea typeface="Calibri" pitchFamily="34" charset="-122"/>
                <a:cs typeface="Calibri" pitchFamily="34" charset="-120"/>
              </a:rPr>
              <a:t>год</a:t>
            </a:r>
            <a:r>
              <a:rPr lang="en-US" sz="1867" dirty="0">
                <a:solidFill>
                  <a:srgbClr val="333333"/>
                </a:solidFill>
                <a:latin typeface="Calibri" pitchFamily="34" charset="0"/>
                <a:ea typeface="Calibri" pitchFamily="34" charset="-122"/>
                <a:cs typeface="Calibri" pitchFamily="34" charset="-120"/>
              </a:rPr>
              <a:t> из даты (четырёхзначное число)</a:t>
            </a:r>
            <a:endParaRPr lang="en-US" sz="1867" dirty="0"/>
          </a:p>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Принимает любую дату: текст, число, ссылку, результат функции</a:t>
            </a:r>
            <a:endParaRPr lang="en-US" sz="1867" dirty="0"/>
          </a:p>
          <a:p>
            <a:pPr>
              <a:lnSpc>
                <a:spcPct val="115000"/>
              </a:lnSpc>
              <a:spcAft>
                <a:spcPts val="1333"/>
              </a:spcAft>
            </a:pPr>
            <a:r>
              <a:rPr lang="en-US" sz="1867" dirty="0">
                <a:solidFill>
                  <a:srgbClr val="F9A825"/>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Даты до 1900 года </a:t>
            </a:r>
            <a:r>
              <a:rPr lang="en-US" sz="1867" b="1" dirty="0">
                <a:solidFill>
                  <a:srgbClr val="333333"/>
                </a:solidFill>
                <a:latin typeface="Calibri" pitchFamily="34" charset="0"/>
                <a:ea typeface="Calibri" pitchFamily="34" charset="-122"/>
                <a:cs typeface="Calibri" pitchFamily="34" charset="-120"/>
              </a:rPr>
              <a:t>не поддерживаются</a:t>
            </a:r>
            <a:r>
              <a:rPr lang="en-US" sz="1867" dirty="0">
                <a:solidFill>
                  <a:srgbClr val="333333"/>
                </a:solidFill>
                <a:latin typeface="Calibri" pitchFamily="34" charset="0"/>
                <a:ea typeface="Calibri" pitchFamily="34" charset="-122"/>
                <a:cs typeface="Calibri" pitchFamily="34" charset="-120"/>
              </a:rPr>
              <a:t> в Эксель — система дат начинается с 01.01.1900</a:t>
            </a:r>
            <a:endParaRPr lang="en-US" sz="1867" dirty="0"/>
          </a:p>
          <a:p>
            <a:pPr>
              <a:lnSpc>
                <a:spcPct val="115000"/>
              </a:lnSpc>
              <a:spcAft>
                <a:spcPts val="1333"/>
              </a:spcAft>
            </a:pPr>
            <a:r>
              <a:rPr lang="en-US" sz="1867" dirty="0">
                <a:solidFill>
                  <a:srgbClr val="2E7D32"/>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Группировка по годам, расчёт возраста: =ГОД(СЕГОДНЯ())-ГОД(B2)</a:t>
            </a:r>
            <a:endParaRPr lang="en-US" sz="1867" dirty="0"/>
          </a:p>
        </p:txBody>
      </p:sp>
      <p:sp>
        <p:nvSpPr>
          <p:cNvPr id="10" name="Shape 8"/>
          <p:cNvSpPr/>
          <p:nvPr/>
        </p:nvSpPr>
        <p:spPr>
          <a:xfrm>
            <a:off x="487680" y="6278880"/>
            <a:ext cx="1219200" cy="0"/>
          </a:xfrm>
          <a:prstGeom prst="line">
            <a:avLst/>
          </a:prstGeom>
          <a:noFill/>
          <a:ln w="31750">
            <a:solidFill>
              <a:srgbClr val="CC0000"/>
            </a:solidFill>
            <a:prstDash val="solid"/>
          </a:ln>
        </p:spPr>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26720" y="182880"/>
            <a:ext cx="670560" cy="670560"/>
          </a:xfrm>
          <a:prstGeom prst="rect">
            <a:avLst/>
          </a:prstGeom>
          <a:solidFill>
            <a:srgbClr val="2B3990"/>
          </a:solidFill>
          <a:ln/>
        </p:spPr>
      </p:sp>
      <p:sp>
        <p:nvSpPr>
          <p:cNvPr id="3" name="Text 1"/>
          <p:cNvSpPr/>
          <p:nvPr/>
        </p:nvSpPr>
        <p:spPr>
          <a:xfrm>
            <a:off x="10972800" y="121920"/>
            <a:ext cx="975360" cy="487680"/>
          </a:xfrm>
          <a:prstGeom prst="rect">
            <a:avLst/>
          </a:prstGeom>
          <a:noFill/>
          <a:ln/>
        </p:spPr>
        <p:txBody>
          <a:bodyPr wrap="square" rtlCol="0" anchor="ctr"/>
          <a:lstStyle/>
          <a:p>
            <a:pPr algn="r"/>
            <a:r>
              <a:rPr lang="en-US" sz="1600" dirty="0">
                <a:solidFill>
                  <a:srgbClr val="999999"/>
                </a:solidFill>
                <a:latin typeface="Calibri" pitchFamily="34" charset="0"/>
                <a:ea typeface="Calibri" pitchFamily="34" charset="-122"/>
                <a:cs typeface="Calibri" pitchFamily="34" charset="-120"/>
              </a:rPr>
              <a:t>43</a:t>
            </a:r>
            <a:endParaRPr lang="en-US" sz="1600" dirty="0"/>
          </a:p>
        </p:txBody>
      </p:sp>
      <p:sp>
        <p:nvSpPr>
          <p:cNvPr id="4" name="Text 2"/>
          <p:cNvSpPr/>
          <p:nvPr/>
        </p:nvSpPr>
        <p:spPr>
          <a:xfrm>
            <a:off x="609600" y="975360"/>
            <a:ext cx="10972800" cy="792480"/>
          </a:xfrm>
          <a:prstGeom prst="rect">
            <a:avLst/>
          </a:prstGeom>
          <a:noFill/>
          <a:ln/>
        </p:spPr>
        <p:txBody>
          <a:bodyPr wrap="square" lIns="0" tIns="0" rIns="0" bIns="0" rtlCol="0" anchor="ctr"/>
          <a:lstStyle/>
          <a:p>
            <a:pPr algn="ctr"/>
            <a:r>
              <a:rPr lang="en-US" sz="3733" b="1" dirty="0">
                <a:solidFill>
                  <a:srgbClr val="2B3990"/>
                </a:solidFill>
                <a:latin typeface="Calibri" pitchFamily="34" charset="0"/>
                <a:ea typeface="Calibri" pitchFamily="34" charset="-122"/>
                <a:cs typeface="Calibri" pitchFamily="34" charset="-120"/>
              </a:rPr>
              <a:t>ДЕНЬНЕД — День недели (WEEKDAY)</a:t>
            </a:r>
            <a:endParaRPr lang="en-US" sz="3733" dirty="0"/>
          </a:p>
        </p:txBody>
      </p:sp>
      <p:sp>
        <p:nvSpPr>
          <p:cNvPr id="5" name="Shape 3"/>
          <p:cNvSpPr/>
          <p:nvPr/>
        </p:nvSpPr>
        <p:spPr>
          <a:xfrm>
            <a:off x="609600" y="1889760"/>
            <a:ext cx="10972800" cy="670560"/>
          </a:xfrm>
          <a:prstGeom prst="rect">
            <a:avLst/>
          </a:prstGeom>
          <a:solidFill>
            <a:srgbClr val="2B3990"/>
          </a:solidFill>
          <a:ln/>
        </p:spPr>
      </p:sp>
      <p:sp>
        <p:nvSpPr>
          <p:cNvPr id="6" name="Text 4"/>
          <p:cNvSpPr/>
          <p:nvPr/>
        </p:nvSpPr>
        <p:spPr>
          <a:xfrm>
            <a:off x="853440" y="1889760"/>
            <a:ext cx="10485120" cy="670560"/>
          </a:xfrm>
          <a:prstGeom prst="rect">
            <a:avLst/>
          </a:prstGeom>
          <a:noFill/>
          <a:ln/>
        </p:spPr>
        <p:txBody>
          <a:bodyPr wrap="square" lIns="0" tIns="0" rIns="0" bIns="0" rtlCol="0" anchor="ctr"/>
          <a:lstStyle/>
          <a:p>
            <a:pPr algn="ctr"/>
            <a:r>
              <a:rPr lang="en-US" sz="2133" b="1" dirty="0">
                <a:solidFill>
                  <a:srgbClr val="FFFFFF"/>
                </a:solidFill>
                <a:latin typeface="Consolas" pitchFamily="34" charset="0"/>
                <a:ea typeface="Consolas" pitchFamily="34" charset="-122"/>
                <a:cs typeface="Consolas" pitchFamily="34" charset="-120"/>
              </a:rPr>
              <a:t>=ДЕНЬНЕД(дата; [тип])</a:t>
            </a:r>
            <a:endParaRPr lang="en-US" sz="2133" dirty="0"/>
          </a:p>
        </p:txBody>
      </p:sp>
      <p:sp>
        <p:nvSpPr>
          <p:cNvPr id="7" name="Shape 5"/>
          <p:cNvSpPr/>
          <p:nvPr/>
        </p:nvSpPr>
        <p:spPr>
          <a:xfrm>
            <a:off x="609600" y="2682240"/>
            <a:ext cx="10972800" cy="609600"/>
          </a:xfrm>
          <a:prstGeom prst="rect">
            <a:avLst/>
          </a:prstGeom>
          <a:solidFill>
            <a:srgbClr val="F0F0F0"/>
          </a:solidFill>
          <a:ln/>
        </p:spPr>
      </p:sp>
      <p:sp>
        <p:nvSpPr>
          <p:cNvPr id="8" name="Text 6"/>
          <p:cNvSpPr/>
          <p:nvPr/>
        </p:nvSpPr>
        <p:spPr>
          <a:xfrm>
            <a:off x="853440" y="2682240"/>
            <a:ext cx="10485120" cy="609600"/>
          </a:xfrm>
          <a:prstGeom prst="rect">
            <a:avLst/>
          </a:prstGeom>
          <a:noFill/>
          <a:ln/>
        </p:spPr>
        <p:txBody>
          <a:bodyPr wrap="square" lIns="0" tIns="0" rIns="0" bIns="0" rtlCol="0" anchor="ctr"/>
          <a:lstStyle/>
          <a:p>
            <a:r>
              <a:rPr lang="en-US" sz="1733" dirty="0">
                <a:solidFill>
                  <a:srgbClr val="333333"/>
                </a:solidFill>
                <a:latin typeface="Calibri" pitchFamily="34" charset="0"/>
                <a:ea typeface="Calibri" pitchFamily="34" charset="-122"/>
                <a:cs typeface="Calibri" pitchFamily="34" charset="-120"/>
              </a:rPr>
              <a:t>Пример:  =ДЕНЬНЕД("18.03.2026"; 2)    ← возвращает 3 (среда, если тип=2)</a:t>
            </a:r>
            <a:endParaRPr lang="en-US" sz="1733" dirty="0"/>
          </a:p>
        </p:txBody>
      </p:sp>
      <p:sp>
        <p:nvSpPr>
          <p:cNvPr id="9" name="Text 7"/>
          <p:cNvSpPr/>
          <p:nvPr/>
        </p:nvSpPr>
        <p:spPr>
          <a:xfrm>
            <a:off x="731520" y="3474720"/>
            <a:ext cx="10728960" cy="2682240"/>
          </a:xfrm>
          <a:prstGeom prst="rect">
            <a:avLst/>
          </a:prstGeom>
          <a:noFill/>
          <a:ln/>
        </p:spPr>
        <p:txBody>
          <a:bodyPr wrap="square" rtlCol="0" anchor="t"/>
          <a:lstStyle/>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Возвращает </a:t>
            </a:r>
            <a:r>
              <a:rPr lang="en-US" sz="1867" b="1" dirty="0">
                <a:solidFill>
                  <a:srgbClr val="333333"/>
                </a:solidFill>
                <a:latin typeface="Calibri" pitchFamily="34" charset="0"/>
                <a:ea typeface="Calibri" pitchFamily="34" charset="-122"/>
                <a:cs typeface="Calibri" pitchFamily="34" charset="-120"/>
              </a:rPr>
              <a:t>номер дня недели</a:t>
            </a:r>
            <a:r>
              <a:rPr lang="en-US" sz="1867" dirty="0">
                <a:solidFill>
                  <a:srgbClr val="333333"/>
                </a:solidFill>
                <a:latin typeface="Calibri" pitchFamily="34" charset="0"/>
                <a:ea typeface="Calibri" pitchFamily="34" charset="-122"/>
                <a:cs typeface="Calibri" pitchFamily="34" charset="-120"/>
              </a:rPr>
              <a:t> для указанной даты</a:t>
            </a:r>
            <a:endParaRPr lang="en-US" sz="1867" dirty="0"/>
          </a:p>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b="1" dirty="0">
                <a:solidFill>
                  <a:srgbClr val="333333"/>
                </a:solidFill>
                <a:latin typeface="Calibri" pitchFamily="34" charset="0"/>
                <a:ea typeface="Calibri" pitchFamily="34" charset="-122"/>
                <a:cs typeface="Calibri" pitchFamily="34" charset="-120"/>
              </a:rPr>
              <a:t>Тип 1</a:t>
            </a:r>
            <a:r>
              <a:rPr lang="en-US" sz="1867" dirty="0">
                <a:solidFill>
                  <a:srgbClr val="333333"/>
                </a:solidFill>
                <a:latin typeface="Calibri" pitchFamily="34" charset="0"/>
                <a:ea typeface="Calibri" pitchFamily="34" charset="-122"/>
                <a:cs typeface="Calibri" pitchFamily="34" charset="-120"/>
              </a:rPr>
              <a:t> (по умолчанию): Вс=1..Сб=7.  </a:t>
            </a:r>
            <a:r>
              <a:rPr lang="en-US" sz="1867" b="1" dirty="0">
                <a:solidFill>
                  <a:srgbClr val="333333"/>
                </a:solidFill>
                <a:latin typeface="Calibri" pitchFamily="34" charset="0"/>
                <a:ea typeface="Calibri" pitchFamily="34" charset="-122"/>
                <a:cs typeface="Calibri" pitchFamily="34" charset="-120"/>
              </a:rPr>
              <a:t>Тип 2</a:t>
            </a:r>
            <a:r>
              <a:rPr lang="en-US" sz="1867" dirty="0">
                <a:solidFill>
                  <a:srgbClr val="333333"/>
                </a:solidFill>
                <a:latin typeface="Calibri" pitchFamily="34" charset="0"/>
                <a:ea typeface="Calibri" pitchFamily="34" charset="-122"/>
                <a:cs typeface="Calibri" pitchFamily="34" charset="-120"/>
              </a:rPr>
              <a:t>: Пн=1..Вс=7.  </a:t>
            </a:r>
            <a:r>
              <a:rPr lang="en-US" sz="1867" b="1" dirty="0">
                <a:solidFill>
                  <a:srgbClr val="333333"/>
                </a:solidFill>
                <a:latin typeface="Calibri" pitchFamily="34" charset="0"/>
                <a:ea typeface="Calibri" pitchFamily="34" charset="-122"/>
                <a:cs typeface="Calibri" pitchFamily="34" charset="-120"/>
              </a:rPr>
              <a:t>Тип 3</a:t>
            </a:r>
            <a:r>
              <a:rPr lang="en-US" sz="1867" dirty="0">
                <a:solidFill>
                  <a:srgbClr val="333333"/>
                </a:solidFill>
                <a:latin typeface="Calibri" pitchFamily="34" charset="0"/>
                <a:ea typeface="Calibri" pitchFamily="34" charset="-122"/>
                <a:cs typeface="Calibri" pitchFamily="34" charset="-120"/>
              </a:rPr>
              <a:t>: Пн=0..Вс=6</a:t>
            </a:r>
            <a:endParaRPr lang="en-US" sz="1867" dirty="0"/>
          </a:p>
          <a:p>
            <a:pPr>
              <a:lnSpc>
                <a:spcPct val="115000"/>
              </a:lnSpc>
              <a:spcAft>
                <a:spcPts val="1333"/>
              </a:spcAft>
            </a:pPr>
            <a:r>
              <a:rPr lang="en-US" sz="1867" dirty="0">
                <a:solidFill>
                  <a:srgbClr val="F9A825"/>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В России чаще используют </a:t>
            </a:r>
            <a:r>
              <a:rPr lang="en-US" sz="1867" b="1" dirty="0">
                <a:solidFill>
                  <a:srgbClr val="333333"/>
                </a:solidFill>
                <a:latin typeface="Calibri" pitchFamily="34" charset="0"/>
                <a:ea typeface="Calibri" pitchFamily="34" charset="-122"/>
                <a:cs typeface="Calibri" pitchFamily="34" charset="-120"/>
              </a:rPr>
              <a:t>тип 2</a:t>
            </a:r>
            <a:r>
              <a:rPr lang="en-US" sz="1867" dirty="0">
                <a:solidFill>
                  <a:srgbClr val="333333"/>
                </a:solidFill>
                <a:latin typeface="Calibri" pitchFamily="34" charset="0"/>
                <a:ea typeface="Calibri" pitchFamily="34" charset="-122"/>
                <a:cs typeface="Calibri" pitchFamily="34" charset="-120"/>
              </a:rPr>
              <a:t> (неделя начинается с понедельника)</a:t>
            </a:r>
            <a:endParaRPr lang="en-US" sz="1867" dirty="0"/>
          </a:p>
          <a:p>
            <a:pPr>
              <a:lnSpc>
                <a:spcPct val="115000"/>
              </a:lnSpc>
              <a:spcAft>
                <a:spcPts val="1333"/>
              </a:spcAft>
            </a:pPr>
            <a:r>
              <a:rPr lang="en-US" sz="1867" dirty="0">
                <a:solidFill>
                  <a:srgbClr val="2E7D32"/>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Определение выходных дней, распределение задач по дням, график дежурств</a:t>
            </a:r>
            <a:endParaRPr lang="en-US" sz="1867" dirty="0"/>
          </a:p>
        </p:txBody>
      </p:sp>
      <p:sp>
        <p:nvSpPr>
          <p:cNvPr id="10" name="Shape 8"/>
          <p:cNvSpPr/>
          <p:nvPr/>
        </p:nvSpPr>
        <p:spPr>
          <a:xfrm>
            <a:off x="487680" y="6278880"/>
            <a:ext cx="1219200" cy="0"/>
          </a:xfrm>
          <a:prstGeom prst="line">
            <a:avLst/>
          </a:prstGeom>
          <a:noFill/>
          <a:ln w="31750">
            <a:solidFill>
              <a:srgbClr val="CC0000"/>
            </a:solidFill>
            <a:prstDash val="solid"/>
          </a:ln>
        </p:spPr>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26720" y="182880"/>
            <a:ext cx="670560" cy="670560"/>
          </a:xfrm>
          <a:prstGeom prst="rect">
            <a:avLst/>
          </a:prstGeom>
          <a:solidFill>
            <a:srgbClr val="2B3990"/>
          </a:solidFill>
          <a:ln/>
        </p:spPr>
      </p:sp>
      <p:sp>
        <p:nvSpPr>
          <p:cNvPr id="3" name="Text 1"/>
          <p:cNvSpPr/>
          <p:nvPr/>
        </p:nvSpPr>
        <p:spPr>
          <a:xfrm>
            <a:off x="10972800" y="121920"/>
            <a:ext cx="975360" cy="487680"/>
          </a:xfrm>
          <a:prstGeom prst="rect">
            <a:avLst/>
          </a:prstGeom>
          <a:noFill/>
          <a:ln/>
        </p:spPr>
        <p:txBody>
          <a:bodyPr wrap="square" rtlCol="0" anchor="ctr"/>
          <a:lstStyle/>
          <a:p>
            <a:pPr algn="r"/>
            <a:r>
              <a:rPr lang="en-US" sz="1600" dirty="0">
                <a:solidFill>
                  <a:srgbClr val="999999"/>
                </a:solidFill>
                <a:latin typeface="Calibri" pitchFamily="34" charset="0"/>
                <a:ea typeface="Calibri" pitchFamily="34" charset="-122"/>
                <a:cs typeface="Calibri" pitchFamily="34" charset="-120"/>
              </a:rPr>
              <a:t>44</a:t>
            </a:r>
            <a:endParaRPr lang="en-US" sz="1600" dirty="0"/>
          </a:p>
        </p:txBody>
      </p:sp>
      <p:sp>
        <p:nvSpPr>
          <p:cNvPr id="4" name="Text 2"/>
          <p:cNvSpPr/>
          <p:nvPr/>
        </p:nvSpPr>
        <p:spPr>
          <a:xfrm>
            <a:off x="609600" y="975360"/>
            <a:ext cx="10972800" cy="792480"/>
          </a:xfrm>
          <a:prstGeom prst="rect">
            <a:avLst/>
          </a:prstGeom>
          <a:noFill/>
          <a:ln/>
        </p:spPr>
        <p:txBody>
          <a:bodyPr wrap="square" lIns="0" tIns="0" rIns="0" bIns="0" rtlCol="0" anchor="ctr"/>
          <a:lstStyle/>
          <a:p>
            <a:pPr algn="ctr"/>
            <a:r>
              <a:rPr lang="en-US" sz="2933" b="1" dirty="0">
                <a:solidFill>
                  <a:srgbClr val="2B3990"/>
                </a:solidFill>
                <a:latin typeface="Calibri" pitchFamily="34" charset="0"/>
                <a:ea typeface="Calibri" pitchFamily="34" charset="-122"/>
                <a:cs typeface="Calibri" pitchFamily="34" charset="-120"/>
              </a:rPr>
              <a:t>ВРЕМЯ — Создание времени из компонентов (TIME)</a:t>
            </a:r>
            <a:endParaRPr lang="en-US" sz="2933" dirty="0"/>
          </a:p>
        </p:txBody>
      </p:sp>
      <p:sp>
        <p:nvSpPr>
          <p:cNvPr id="5" name="Shape 3"/>
          <p:cNvSpPr/>
          <p:nvPr/>
        </p:nvSpPr>
        <p:spPr>
          <a:xfrm>
            <a:off x="609600" y="1889760"/>
            <a:ext cx="10972800" cy="670560"/>
          </a:xfrm>
          <a:prstGeom prst="rect">
            <a:avLst/>
          </a:prstGeom>
          <a:solidFill>
            <a:srgbClr val="2B3990"/>
          </a:solidFill>
          <a:ln/>
        </p:spPr>
      </p:sp>
      <p:sp>
        <p:nvSpPr>
          <p:cNvPr id="6" name="Text 4"/>
          <p:cNvSpPr/>
          <p:nvPr/>
        </p:nvSpPr>
        <p:spPr>
          <a:xfrm>
            <a:off x="853440" y="1889760"/>
            <a:ext cx="10485120" cy="670560"/>
          </a:xfrm>
          <a:prstGeom prst="rect">
            <a:avLst/>
          </a:prstGeom>
          <a:noFill/>
          <a:ln/>
        </p:spPr>
        <p:txBody>
          <a:bodyPr wrap="square" lIns="0" tIns="0" rIns="0" bIns="0" rtlCol="0" anchor="ctr"/>
          <a:lstStyle/>
          <a:p>
            <a:pPr algn="ctr"/>
            <a:r>
              <a:rPr lang="en-US" sz="2133" b="1" dirty="0">
                <a:solidFill>
                  <a:srgbClr val="FFFFFF"/>
                </a:solidFill>
                <a:latin typeface="Consolas" pitchFamily="34" charset="0"/>
                <a:ea typeface="Consolas" pitchFamily="34" charset="-122"/>
                <a:cs typeface="Consolas" pitchFamily="34" charset="-120"/>
              </a:rPr>
              <a:t>=ВРЕМЯ(часы; минуты; секунды)</a:t>
            </a:r>
            <a:endParaRPr lang="en-US" sz="2133" dirty="0"/>
          </a:p>
        </p:txBody>
      </p:sp>
      <p:sp>
        <p:nvSpPr>
          <p:cNvPr id="7" name="Shape 5"/>
          <p:cNvSpPr/>
          <p:nvPr/>
        </p:nvSpPr>
        <p:spPr>
          <a:xfrm>
            <a:off x="609600" y="2682240"/>
            <a:ext cx="10972800" cy="609600"/>
          </a:xfrm>
          <a:prstGeom prst="rect">
            <a:avLst/>
          </a:prstGeom>
          <a:solidFill>
            <a:srgbClr val="F0F0F0"/>
          </a:solidFill>
          <a:ln/>
        </p:spPr>
      </p:sp>
      <p:sp>
        <p:nvSpPr>
          <p:cNvPr id="8" name="Text 6"/>
          <p:cNvSpPr/>
          <p:nvPr/>
        </p:nvSpPr>
        <p:spPr>
          <a:xfrm>
            <a:off x="853440" y="2682240"/>
            <a:ext cx="10485120" cy="609600"/>
          </a:xfrm>
          <a:prstGeom prst="rect">
            <a:avLst/>
          </a:prstGeom>
          <a:noFill/>
          <a:ln/>
        </p:spPr>
        <p:txBody>
          <a:bodyPr wrap="square" lIns="0" tIns="0" rIns="0" bIns="0" rtlCol="0" anchor="ctr"/>
          <a:lstStyle/>
          <a:p>
            <a:r>
              <a:rPr lang="en-US" sz="1733" dirty="0">
                <a:solidFill>
                  <a:srgbClr val="333333"/>
                </a:solidFill>
                <a:latin typeface="Calibri" pitchFamily="34" charset="0"/>
                <a:ea typeface="Calibri" pitchFamily="34" charset="-122"/>
                <a:cs typeface="Calibri" pitchFamily="34" charset="-120"/>
              </a:rPr>
              <a:t>Пример:  =ВРЕМЯ(14; 30; 0)    ← создаёт значение 14:30:00</a:t>
            </a:r>
            <a:endParaRPr lang="en-US" sz="1733" dirty="0"/>
          </a:p>
        </p:txBody>
      </p:sp>
      <p:sp>
        <p:nvSpPr>
          <p:cNvPr id="9" name="Text 7"/>
          <p:cNvSpPr/>
          <p:nvPr/>
        </p:nvSpPr>
        <p:spPr>
          <a:xfrm>
            <a:off x="731520" y="3474720"/>
            <a:ext cx="10728960" cy="2682240"/>
          </a:xfrm>
          <a:prstGeom prst="rect">
            <a:avLst/>
          </a:prstGeom>
          <a:noFill/>
          <a:ln/>
        </p:spPr>
        <p:txBody>
          <a:bodyPr wrap="square" rtlCol="0" anchor="t"/>
          <a:lstStyle/>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Создаёт значение времени из отдельных компонентов: </a:t>
            </a:r>
            <a:r>
              <a:rPr lang="en-US" sz="1867" b="1" dirty="0">
                <a:solidFill>
                  <a:srgbClr val="333333"/>
                </a:solidFill>
                <a:latin typeface="Calibri" pitchFamily="34" charset="0"/>
                <a:ea typeface="Calibri" pitchFamily="34" charset="-122"/>
                <a:cs typeface="Calibri" pitchFamily="34" charset="-120"/>
              </a:rPr>
              <a:t>часы, минуты, секунды</a:t>
            </a:r>
            <a:endParaRPr lang="en-US" sz="1867" dirty="0"/>
          </a:p>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Возвращает дробное число от 0 до 0,99999 (доля суток)</a:t>
            </a:r>
            <a:endParaRPr lang="en-US" sz="1867" dirty="0"/>
          </a:p>
          <a:p>
            <a:pPr>
              <a:lnSpc>
                <a:spcPct val="115000"/>
              </a:lnSpc>
              <a:spcAft>
                <a:spcPts val="1333"/>
              </a:spcAft>
            </a:pPr>
            <a:r>
              <a:rPr lang="en-US" sz="1867" dirty="0">
                <a:solidFill>
                  <a:srgbClr val="F9A825"/>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Часы &gt; 23 — переносятся: ВРЕМЯ(25;0;0) = ВРЕМЯ(1;0;0). Минуты &gt; 59 — аналогично</a:t>
            </a:r>
            <a:endParaRPr lang="en-US" sz="1867" dirty="0"/>
          </a:p>
          <a:p>
            <a:pPr>
              <a:lnSpc>
                <a:spcPct val="115000"/>
              </a:lnSpc>
              <a:spcAft>
                <a:spcPts val="1333"/>
              </a:spcAft>
            </a:pPr>
            <a:r>
              <a:rPr lang="en-US" sz="1867" dirty="0">
                <a:solidFill>
                  <a:srgbClr val="2E7D32"/>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Формирование меток времени, расчёт начала/конца смены, конструирование расписания</a:t>
            </a:r>
            <a:endParaRPr lang="en-US" sz="1867" dirty="0"/>
          </a:p>
        </p:txBody>
      </p:sp>
      <p:sp>
        <p:nvSpPr>
          <p:cNvPr id="10" name="Shape 8"/>
          <p:cNvSpPr/>
          <p:nvPr/>
        </p:nvSpPr>
        <p:spPr>
          <a:xfrm>
            <a:off x="487680" y="6278880"/>
            <a:ext cx="1219200" cy="0"/>
          </a:xfrm>
          <a:prstGeom prst="line">
            <a:avLst/>
          </a:prstGeom>
          <a:noFill/>
          <a:ln w="31750">
            <a:solidFill>
              <a:srgbClr val="CC0000"/>
            </a:solidFill>
            <a:prstDash val="solid"/>
          </a:ln>
        </p:spPr>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26720" y="182880"/>
            <a:ext cx="670560" cy="670560"/>
          </a:xfrm>
          <a:prstGeom prst="rect">
            <a:avLst/>
          </a:prstGeom>
          <a:solidFill>
            <a:srgbClr val="2B3990"/>
          </a:solidFill>
          <a:ln/>
        </p:spPr>
      </p:sp>
      <p:sp>
        <p:nvSpPr>
          <p:cNvPr id="3" name="Text 1"/>
          <p:cNvSpPr/>
          <p:nvPr/>
        </p:nvSpPr>
        <p:spPr>
          <a:xfrm>
            <a:off x="10972800" y="121920"/>
            <a:ext cx="975360" cy="487680"/>
          </a:xfrm>
          <a:prstGeom prst="rect">
            <a:avLst/>
          </a:prstGeom>
          <a:noFill/>
          <a:ln/>
        </p:spPr>
        <p:txBody>
          <a:bodyPr wrap="square" rtlCol="0" anchor="ctr"/>
          <a:lstStyle/>
          <a:p>
            <a:pPr algn="r"/>
            <a:r>
              <a:rPr lang="en-US" sz="1600" dirty="0">
                <a:solidFill>
                  <a:srgbClr val="999999"/>
                </a:solidFill>
                <a:latin typeface="Calibri" pitchFamily="34" charset="0"/>
                <a:ea typeface="Calibri" pitchFamily="34" charset="-122"/>
                <a:cs typeface="Calibri" pitchFamily="34" charset="-120"/>
              </a:rPr>
              <a:t>45</a:t>
            </a:r>
            <a:endParaRPr lang="en-US" sz="1600" dirty="0"/>
          </a:p>
        </p:txBody>
      </p:sp>
      <p:sp>
        <p:nvSpPr>
          <p:cNvPr id="4" name="Text 2"/>
          <p:cNvSpPr/>
          <p:nvPr/>
        </p:nvSpPr>
        <p:spPr>
          <a:xfrm>
            <a:off x="609600" y="975360"/>
            <a:ext cx="10972800" cy="792480"/>
          </a:xfrm>
          <a:prstGeom prst="rect">
            <a:avLst/>
          </a:prstGeom>
          <a:noFill/>
          <a:ln/>
        </p:spPr>
        <p:txBody>
          <a:bodyPr wrap="square" lIns="0" tIns="0" rIns="0" bIns="0" rtlCol="0" anchor="ctr"/>
          <a:lstStyle/>
          <a:p>
            <a:pPr algn="ctr"/>
            <a:r>
              <a:rPr lang="en-US" sz="3333" b="1" dirty="0">
                <a:solidFill>
                  <a:srgbClr val="2B3990"/>
                </a:solidFill>
                <a:latin typeface="Calibri" pitchFamily="34" charset="0"/>
                <a:ea typeface="Calibri" pitchFamily="34" charset="-122"/>
                <a:cs typeface="Calibri" pitchFamily="34" charset="-120"/>
              </a:rPr>
              <a:t>ДАТА — Создание даты из компонентов (DATE)</a:t>
            </a:r>
            <a:endParaRPr lang="en-US" sz="3333" dirty="0"/>
          </a:p>
        </p:txBody>
      </p:sp>
      <p:sp>
        <p:nvSpPr>
          <p:cNvPr id="5" name="Shape 3"/>
          <p:cNvSpPr/>
          <p:nvPr/>
        </p:nvSpPr>
        <p:spPr>
          <a:xfrm>
            <a:off x="609600" y="1889760"/>
            <a:ext cx="10972800" cy="670560"/>
          </a:xfrm>
          <a:prstGeom prst="rect">
            <a:avLst/>
          </a:prstGeom>
          <a:solidFill>
            <a:srgbClr val="2B3990"/>
          </a:solidFill>
          <a:ln/>
        </p:spPr>
      </p:sp>
      <p:sp>
        <p:nvSpPr>
          <p:cNvPr id="6" name="Text 4"/>
          <p:cNvSpPr/>
          <p:nvPr/>
        </p:nvSpPr>
        <p:spPr>
          <a:xfrm>
            <a:off x="853440" y="1889760"/>
            <a:ext cx="10485120" cy="670560"/>
          </a:xfrm>
          <a:prstGeom prst="rect">
            <a:avLst/>
          </a:prstGeom>
          <a:noFill/>
          <a:ln/>
        </p:spPr>
        <p:txBody>
          <a:bodyPr wrap="square" lIns="0" tIns="0" rIns="0" bIns="0" rtlCol="0" anchor="ctr"/>
          <a:lstStyle/>
          <a:p>
            <a:pPr algn="ctr"/>
            <a:r>
              <a:rPr lang="en-US" sz="2133" b="1" dirty="0">
                <a:solidFill>
                  <a:srgbClr val="FFFFFF"/>
                </a:solidFill>
                <a:latin typeface="Consolas" pitchFamily="34" charset="0"/>
                <a:ea typeface="Consolas" pitchFamily="34" charset="-122"/>
                <a:cs typeface="Consolas" pitchFamily="34" charset="-120"/>
              </a:rPr>
              <a:t>=ДАТА(год; месяц; день)</a:t>
            </a:r>
            <a:endParaRPr lang="en-US" sz="2133" dirty="0"/>
          </a:p>
        </p:txBody>
      </p:sp>
      <p:sp>
        <p:nvSpPr>
          <p:cNvPr id="7" name="Shape 5"/>
          <p:cNvSpPr/>
          <p:nvPr/>
        </p:nvSpPr>
        <p:spPr>
          <a:xfrm>
            <a:off x="609600" y="2682240"/>
            <a:ext cx="10972800" cy="609600"/>
          </a:xfrm>
          <a:prstGeom prst="rect">
            <a:avLst/>
          </a:prstGeom>
          <a:solidFill>
            <a:srgbClr val="F0F0F0"/>
          </a:solidFill>
          <a:ln/>
        </p:spPr>
      </p:sp>
      <p:sp>
        <p:nvSpPr>
          <p:cNvPr id="8" name="Text 6"/>
          <p:cNvSpPr/>
          <p:nvPr/>
        </p:nvSpPr>
        <p:spPr>
          <a:xfrm>
            <a:off x="853440" y="2682240"/>
            <a:ext cx="10485120" cy="609600"/>
          </a:xfrm>
          <a:prstGeom prst="rect">
            <a:avLst/>
          </a:prstGeom>
          <a:noFill/>
          <a:ln/>
        </p:spPr>
        <p:txBody>
          <a:bodyPr wrap="square" lIns="0" tIns="0" rIns="0" bIns="0" rtlCol="0" anchor="ctr"/>
          <a:lstStyle/>
          <a:p>
            <a:r>
              <a:rPr lang="en-US" sz="1733" dirty="0">
                <a:solidFill>
                  <a:srgbClr val="333333"/>
                </a:solidFill>
                <a:latin typeface="Calibri" pitchFamily="34" charset="0"/>
                <a:ea typeface="Calibri" pitchFamily="34" charset="-122"/>
                <a:cs typeface="Calibri" pitchFamily="34" charset="-120"/>
              </a:rPr>
              <a:t>Пример:  =ДАТА(2026; 3; 18)    ← создаёт дату 18.03.2026</a:t>
            </a:r>
            <a:endParaRPr lang="en-US" sz="1733" dirty="0"/>
          </a:p>
        </p:txBody>
      </p:sp>
      <p:sp>
        <p:nvSpPr>
          <p:cNvPr id="9" name="Text 7"/>
          <p:cNvSpPr/>
          <p:nvPr/>
        </p:nvSpPr>
        <p:spPr>
          <a:xfrm>
            <a:off x="731520" y="3474720"/>
            <a:ext cx="10728960" cy="2682240"/>
          </a:xfrm>
          <a:prstGeom prst="rect">
            <a:avLst/>
          </a:prstGeom>
          <a:noFill/>
          <a:ln/>
        </p:spPr>
        <p:txBody>
          <a:bodyPr wrap="square" rtlCol="0" anchor="t"/>
          <a:lstStyle/>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Создаёт дату из отдельных компонентов: </a:t>
            </a:r>
            <a:r>
              <a:rPr lang="en-US" sz="1867" b="1" dirty="0">
                <a:solidFill>
                  <a:srgbClr val="333333"/>
                </a:solidFill>
                <a:latin typeface="Calibri" pitchFamily="34" charset="0"/>
                <a:ea typeface="Calibri" pitchFamily="34" charset="-122"/>
                <a:cs typeface="Calibri" pitchFamily="34" charset="-120"/>
              </a:rPr>
              <a:t>год, месяц, день</a:t>
            </a:r>
            <a:endParaRPr lang="en-US" sz="1867" dirty="0"/>
          </a:p>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Умеет переносить: ДАТА(2026; </a:t>
            </a:r>
            <a:r>
              <a:rPr lang="en-US" sz="1867" b="1" dirty="0">
                <a:solidFill>
                  <a:srgbClr val="333333"/>
                </a:solidFill>
                <a:latin typeface="Calibri" pitchFamily="34" charset="0"/>
                <a:ea typeface="Calibri" pitchFamily="34" charset="-122"/>
                <a:cs typeface="Calibri" pitchFamily="34" charset="-120"/>
              </a:rPr>
              <a:t>13</a:t>
            </a:r>
            <a:r>
              <a:rPr lang="en-US" sz="1867" dirty="0">
                <a:solidFill>
                  <a:srgbClr val="333333"/>
                </a:solidFill>
                <a:latin typeface="Calibri" pitchFamily="34" charset="0"/>
                <a:ea typeface="Calibri" pitchFamily="34" charset="-122"/>
                <a:cs typeface="Calibri" pitchFamily="34" charset="-120"/>
              </a:rPr>
              <a:t>; 1) = 01.</a:t>
            </a:r>
            <a:r>
              <a:rPr lang="en-US" sz="1867" b="1" dirty="0">
                <a:solidFill>
                  <a:srgbClr val="333333"/>
                </a:solidFill>
                <a:latin typeface="Calibri" pitchFamily="34" charset="0"/>
                <a:ea typeface="Calibri" pitchFamily="34" charset="-122"/>
                <a:cs typeface="Calibri" pitchFamily="34" charset="-120"/>
              </a:rPr>
              <a:t>01.2027</a:t>
            </a:r>
            <a:r>
              <a:rPr lang="en-US" sz="1867" dirty="0">
                <a:solidFill>
                  <a:srgbClr val="333333"/>
                </a:solidFill>
                <a:latin typeface="Calibri" pitchFamily="34" charset="0"/>
                <a:ea typeface="Calibri" pitchFamily="34" charset="-122"/>
                <a:cs typeface="Calibri" pitchFamily="34" charset="-120"/>
              </a:rPr>
              <a:t>, ДАТА(2026; 1; </a:t>
            </a:r>
            <a:r>
              <a:rPr lang="en-US" sz="1867" b="1" dirty="0">
                <a:solidFill>
                  <a:srgbClr val="333333"/>
                </a:solidFill>
                <a:latin typeface="Calibri" pitchFamily="34" charset="0"/>
                <a:ea typeface="Calibri" pitchFamily="34" charset="-122"/>
                <a:cs typeface="Calibri" pitchFamily="34" charset="-120"/>
              </a:rPr>
              <a:t>32</a:t>
            </a:r>
            <a:r>
              <a:rPr lang="en-US" sz="1867" dirty="0">
                <a:solidFill>
                  <a:srgbClr val="333333"/>
                </a:solidFill>
                <a:latin typeface="Calibri" pitchFamily="34" charset="0"/>
                <a:ea typeface="Calibri" pitchFamily="34" charset="-122"/>
                <a:cs typeface="Calibri" pitchFamily="34" charset="-120"/>
              </a:rPr>
              <a:t>) = 01.02.2026</a:t>
            </a:r>
            <a:endParaRPr lang="en-US" sz="1867" dirty="0"/>
          </a:p>
          <a:p>
            <a:pPr>
              <a:lnSpc>
                <a:spcPct val="115000"/>
              </a:lnSpc>
              <a:spcAft>
                <a:spcPts val="1333"/>
              </a:spcAft>
            </a:pPr>
            <a:r>
              <a:rPr lang="en-US" sz="1867" dirty="0">
                <a:solidFill>
                  <a:srgbClr val="F9A825"/>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Год &lt; 1900 — ошибка. Годы 0–29 интерпретируются как </a:t>
            </a:r>
            <a:r>
              <a:rPr lang="en-US" sz="1867" b="1" dirty="0">
                <a:solidFill>
                  <a:srgbClr val="333333"/>
                </a:solidFill>
                <a:latin typeface="Calibri" pitchFamily="34" charset="0"/>
                <a:ea typeface="Calibri" pitchFamily="34" charset="-122"/>
                <a:cs typeface="Calibri" pitchFamily="34" charset="-120"/>
              </a:rPr>
              <a:t>2000–2029</a:t>
            </a:r>
            <a:r>
              <a:rPr lang="en-US" sz="1867" dirty="0">
                <a:solidFill>
                  <a:srgbClr val="333333"/>
                </a:solidFill>
                <a:latin typeface="Calibri" pitchFamily="34" charset="0"/>
                <a:ea typeface="Calibri" pitchFamily="34" charset="-122"/>
                <a:cs typeface="Calibri" pitchFamily="34" charset="-120"/>
              </a:rPr>
              <a:t>, 30–99 — как </a:t>
            </a:r>
            <a:r>
              <a:rPr lang="en-US" sz="1867" b="1" dirty="0">
                <a:solidFill>
                  <a:srgbClr val="333333"/>
                </a:solidFill>
                <a:latin typeface="Calibri" pitchFamily="34" charset="0"/>
                <a:ea typeface="Calibri" pitchFamily="34" charset="-122"/>
                <a:cs typeface="Calibri" pitchFamily="34" charset="-120"/>
              </a:rPr>
              <a:t>1930–1999</a:t>
            </a:r>
            <a:endParaRPr lang="en-US" sz="1867" dirty="0"/>
          </a:p>
          <a:p>
            <a:pPr>
              <a:lnSpc>
                <a:spcPct val="115000"/>
              </a:lnSpc>
              <a:spcAft>
                <a:spcPts val="1333"/>
              </a:spcAft>
            </a:pPr>
            <a:r>
              <a:rPr lang="en-US" sz="1867" dirty="0">
                <a:solidFill>
                  <a:srgbClr val="2E7D32"/>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Построение дат из текстовых полей, начало/конец периода: =ДАТА(ГОД(A2);МЕСЯЦ(A2);1)</a:t>
            </a:r>
            <a:endParaRPr lang="en-US" sz="1867" dirty="0"/>
          </a:p>
        </p:txBody>
      </p:sp>
      <p:sp>
        <p:nvSpPr>
          <p:cNvPr id="10" name="Shape 8"/>
          <p:cNvSpPr/>
          <p:nvPr/>
        </p:nvSpPr>
        <p:spPr>
          <a:xfrm>
            <a:off x="487680" y="6278880"/>
            <a:ext cx="1219200" cy="0"/>
          </a:xfrm>
          <a:prstGeom prst="line">
            <a:avLst/>
          </a:prstGeom>
          <a:noFill/>
          <a:ln w="31750">
            <a:solidFill>
              <a:srgbClr val="CC0000"/>
            </a:solidFill>
            <a:prstDash val="solid"/>
          </a:ln>
        </p:spPr>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26720" y="182880"/>
            <a:ext cx="670560" cy="670560"/>
          </a:xfrm>
          <a:prstGeom prst="rect">
            <a:avLst/>
          </a:prstGeom>
          <a:solidFill>
            <a:srgbClr val="2B3990"/>
          </a:solidFill>
          <a:ln/>
        </p:spPr>
      </p:sp>
      <p:sp>
        <p:nvSpPr>
          <p:cNvPr id="3" name="Text 1"/>
          <p:cNvSpPr/>
          <p:nvPr/>
        </p:nvSpPr>
        <p:spPr>
          <a:xfrm>
            <a:off x="10972800" y="121920"/>
            <a:ext cx="975360" cy="487680"/>
          </a:xfrm>
          <a:prstGeom prst="rect">
            <a:avLst/>
          </a:prstGeom>
          <a:noFill/>
          <a:ln/>
        </p:spPr>
        <p:txBody>
          <a:bodyPr wrap="square" rtlCol="0" anchor="ctr"/>
          <a:lstStyle/>
          <a:p>
            <a:pPr algn="r"/>
            <a:r>
              <a:rPr lang="en-US" sz="1600" dirty="0">
                <a:solidFill>
                  <a:srgbClr val="999999"/>
                </a:solidFill>
                <a:latin typeface="Calibri" pitchFamily="34" charset="0"/>
                <a:ea typeface="Calibri" pitchFamily="34" charset="-122"/>
                <a:cs typeface="Calibri" pitchFamily="34" charset="-120"/>
              </a:rPr>
              <a:t>46</a:t>
            </a:r>
            <a:endParaRPr lang="en-US" sz="1600" dirty="0"/>
          </a:p>
        </p:txBody>
      </p:sp>
      <p:sp>
        <p:nvSpPr>
          <p:cNvPr id="4" name="Text 2"/>
          <p:cNvSpPr/>
          <p:nvPr/>
        </p:nvSpPr>
        <p:spPr>
          <a:xfrm>
            <a:off x="609600" y="975360"/>
            <a:ext cx="10972800" cy="792480"/>
          </a:xfrm>
          <a:prstGeom prst="rect">
            <a:avLst/>
          </a:prstGeom>
          <a:noFill/>
          <a:ln/>
        </p:spPr>
        <p:txBody>
          <a:bodyPr wrap="square" lIns="0" tIns="0" rIns="0" bIns="0" rtlCol="0" anchor="ctr"/>
          <a:lstStyle/>
          <a:p>
            <a:pPr algn="ctr"/>
            <a:r>
              <a:rPr lang="en-US" sz="2933" b="1" dirty="0">
                <a:solidFill>
                  <a:srgbClr val="2B3990"/>
                </a:solidFill>
                <a:latin typeface="Calibri" pitchFamily="34" charset="0"/>
                <a:ea typeface="Calibri" pitchFamily="34" charset="-122"/>
                <a:cs typeface="Calibri" pitchFamily="34" charset="-120"/>
              </a:rPr>
              <a:t>ПРОМЕЖУТОЧНЫЕ.ИТОГИ — Итоги с фильтром (SUBTOTAL)</a:t>
            </a:r>
            <a:endParaRPr lang="en-US" sz="2933" dirty="0"/>
          </a:p>
        </p:txBody>
      </p:sp>
      <p:sp>
        <p:nvSpPr>
          <p:cNvPr id="5" name="Shape 3"/>
          <p:cNvSpPr/>
          <p:nvPr/>
        </p:nvSpPr>
        <p:spPr>
          <a:xfrm>
            <a:off x="609600" y="1889760"/>
            <a:ext cx="10972800" cy="670560"/>
          </a:xfrm>
          <a:prstGeom prst="rect">
            <a:avLst/>
          </a:prstGeom>
          <a:solidFill>
            <a:srgbClr val="2B3990"/>
          </a:solidFill>
          <a:ln/>
        </p:spPr>
      </p:sp>
      <p:sp>
        <p:nvSpPr>
          <p:cNvPr id="6" name="Text 4"/>
          <p:cNvSpPr/>
          <p:nvPr/>
        </p:nvSpPr>
        <p:spPr>
          <a:xfrm>
            <a:off x="853440" y="1889760"/>
            <a:ext cx="10485120" cy="670560"/>
          </a:xfrm>
          <a:prstGeom prst="rect">
            <a:avLst/>
          </a:prstGeom>
          <a:noFill/>
          <a:ln/>
        </p:spPr>
        <p:txBody>
          <a:bodyPr wrap="square" lIns="0" tIns="0" rIns="0" bIns="0" rtlCol="0" anchor="ctr"/>
          <a:lstStyle/>
          <a:p>
            <a:pPr algn="ctr"/>
            <a:r>
              <a:rPr lang="en-US" sz="2133" b="1" dirty="0">
                <a:solidFill>
                  <a:srgbClr val="FFFFFF"/>
                </a:solidFill>
                <a:latin typeface="Consolas" pitchFamily="34" charset="0"/>
                <a:ea typeface="Consolas" pitchFamily="34" charset="-122"/>
                <a:cs typeface="Consolas" pitchFamily="34" charset="-120"/>
              </a:rPr>
              <a:t>=ПРОМЕЖУТОЧНЫЕ.ИТОГИ(номер_функции; ссылка)</a:t>
            </a:r>
            <a:endParaRPr lang="en-US" sz="2133" dirty="0"/>
          </a:p>
        </p:txBody>
      </p:sp>
      <p:sp>
        <p:nvSpPr>
          <p:cNvPr id="7" name="Shape 5"/>
          <p:cNvSpPr/>
          <p:nvPr/>
        </p:nvSpPr>
        <p:spPr>
          <a:xfrm>
            <a:off x="609600" y="2682240"/>
            <a:ext cx="10972800" cy="609600"/>
          </a:xfrm>
          <a:prstGeom prst="rect">
            <a:avLst/>
          </a:prstGeom>
          <a:solidFill>
            <a:srgbClr val="F0F0F0"/>
          </a:solidFill>
          <a:ln/>
        </p:spPr>
      </p:sp>
      <p:sp>
        <p:nvSpPr>
          <p:cNvPr id="8" name="Text 6"/>
          <p:cNvSpPr/>
          <p:nvPr/>
        </p:nvSpPr>
        <p:spPr>
          <a:xfrm>
            <a:off x="853440" y="2682240"/>
            <a:ext cx="10485120" cy="609600"/>
          </a:xfrm>
          <a:prstGeom prst="rect">
            <a:avLst/>
          </a:prstGeom>
          <a:noFill/>
          <a:ln/>
        </p:spPr>
        <p:txBody>
          <a:bodyPr wrap="square" lIns="0" tIns="0" rIns="0" bIns="0" rtlCol="0" anchor="ctr"/>
          <a:lstStyle/>
          <a:p>
            <a:r>
              <a:rPr lang="en-US" sz="1733" dirty="0">
                <a:solidFill>
                  <a:srgbClr val="333333"/>
                </a:solidFill>
                <a:latin typeface="Calibri" pitchFamily="34" charset="0"/>
                <a:ea typeface="Calibri" pitchFamily="34" charset="-122"/>
                <a:cs typeface="Calibri" pitchFamily="34" charset="-120"/>
              </a:rPr>
              <a:t>Пример:  =ПРОМЕЖУТОЧНЫЕ.ИТОГИ(9; C2:C100)    ← сумма только видимых ячеек (9 = СУММ)</a:t>
            </a:r>
            <a:endParaRPr lang="en-US" sz="1733" dirty="0"/>
          </a:p>
        </p:txBody>
      </p:sp>
      <p:sp>
        <p:nvSpPr>
          <p:cNvPr id="9" name="Text 7"/>
          <p:cNvSpPr/>
          <p:nvPr/>
        </p:nvSpPr>
        <p:spPr>
          <a:xfrm>
            <a:off x="731520" y="3474720"/>
            <a:ext cx="10728960" cy="2682240"/>
          </a:xfrm>
          <a:prstGeom prst="rect">
            <a:avLst/>
          </a:prstGeom>
          <a:noFill/>
          <a:ln/>
        </p:spPr>
        <p:txBody>
          <a:bodyPr wrap="square" rtlCol="0" anchor="t"/>
          <a:lstStyle/>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Вычисляет агрегатную функцию (сумма, среднее, счёт и др.) </a:t>
            </a:r>
            <a:r>
              <a:rPr lang="en-US" sz="1867" b="1" dirty="0">
                <a:solidFill>
                  <a:srgbClr val="333333"/>
                </a:solidFill>
                <a:latin typeface="Calibri" pitchFamily="34" charset="0"/>
                <a:ea typeface="Calibri" pitchFamily="34" charset="-122"/>
                <a:cs typeface="Calibri" pitchFamily="34" charset="-120"/>
              </a:rPr>
              <a:t>с учётом фильтра</a:t>
            </a:r>
            <a:endParaRPr lang="en-US" sz="1867" dirty="0"/>
          </a:p>
          <a:p>
            <a:pPr>
              <a:lnSpc>
                <a:spcPct val="115000"/>
              </a:lnSpc>
              <a:spcAft>
                <a:spcPts val="1333"/>
              </a:spcAft>
            </a:pPr>
            <a:r>
              <a:rPr lang="en-US" sz="1867" dirty="0">
                <a:solidFill>
                  <a:srgbClr val="2B3990"/>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Номера 1–11: игнорируют скрытые фильтром. </a:t>
            </a:r>
            <a:r>
              <a:rPr lang="en-US" sz="1867" b="1" dirty="0">
                <a:solidFill>
                  <a:srgbClr val="333333"/>
                </a:solidFill>
                <a:latin typeface="Calibri" pitchFamily="34" charset="0"/>
                <a:ea typeface="Calibri" pitchFamily="34" charset="-122"/>
                <a:cs typeface="Calibri" pitchFamily="34" charset="-120"/>
              </a:rPr>
              <a:t>101–111</a:t>
            </a:r>
            <a:r>
              <a:rPr lang="en-US" sz="1867" dirty="0">
                <a:solidFill>
                  <a:srgbClr val="333333"/>
                </a:solidFill>
                <a:latin typeface="Calibri" pitchFamily="34" charset="0"/>
                <a:ea typeface="Calibri" pitchFamily="34" charset="-122"/>
                <a:cs typeface="Calibri" pitchFamily="34" charset="-120"/>
              </a:rPr>
              <a:t>: игнорируют и вручную скрытые строки</a:t>
            </a:r>
            <a:endParaRPr lang="en-US" sz="1867" dirty="0"/>
          </a:p>
          <a:p>
            <a:pPr>
              <a:lnSpc>
                <a:spcPct val="115000"/>
              </a:lnSpc>
              <a:spcAft>
                <a:spcPts val="1333"/>
              </a:spcAft>
            </a:pPr>
            <a:r>
              <a:rPr lang="en-US" sz="1867" dirty="0">
                <a:solidFill>
                  <a:srgbClr val="F9A825"/>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Номера функций: 1=СРЗНАЧ, 2=СЧЁТ, 3=СЧЁТЗ, 4=МАКС, 5=МИН, </a:t>
            </a:r>
            <a:r>
              <a:rPr lang="en-US" sz="1867" b="1" dirty="0">
                <a:solidFill>
                  <a:srgbClr val="333333"/>
                </a:solidFill>
                <a:latin typeface="Calibri" pitchFamily="34" charset="0"/>
                <a:ea typeface="Calibri" pitchFamily="34" charset="-122"/>
                <a:cs typeface="Calibri" pitchFamily="34" charset="-120"/>
              </a:rPr>
              <a:t>9=СУММ</a:t>
            </a:r>
            <a:r>
              <a:rPr lang="en-US" sz="1867" dirty="0">
                <a:solidFill>
                  <a:srgbClr val="333333"/>
                </a:solidFill>
                <a:latin typeface="Calibri" pitchFamily="34" charset="0"/>
                <a:ea typeface="Calibri" pitchFamily="34" charset="-122"/>
                <a:cs typeface="Calibri" pitchFamily="34" charset="-120"/>
              </a:rPr>
              <a:t>, 11=СТАНДОТКЛОН</a:t>
            </a:r>
            <a:endParaRPr lang="en-US" sz="1867" dirty="0"/>
          </a:p>
          <a:p>
            <a:pPr>
              <a:lnSpc>
                <a:spcPct val="115000"/>
              </a:lnSpc>
              <a:spcAft>
                <a:spcPts val="1333"/>
              </a:spcAft>
            </a:pPr>
            <a:r>
              <a:rPr lang="en-US" sz="1867" dirty="0">
                <a:solidFill>
                  <a:srgbClr val="2E7D32"/>
                </a:solidFill>
                <a:latin typeface="Calibri" pitchFamily="34" charset="0"/>
                <a:ea typeface="Calibri" pitchFamily="34" charset="-122"/>
                <a:cs typeface="Calibri" pitchFamily="34" charset="-120"/>
              </a:rPr>
              <a:t>✓  </a:t>
            </a:r>
            <a:r>
              <a:rPr lang="en-US" sz="1867" dirty="0">
                <a:solidFill>
                  <a:srgbClr val="333333"/>
                </a:solidFill>
                <a:latin typeface="Calibri" pitchFamily="34" charset="0"/>
                <a:ea typeface="Calibri" pitchFamily="34" charset="-122"/>
                <a:cs typeface="Calibri" pitchFamily="34" charset="-120"/>
              </a:rPr>
              <a:t>Итоговая строка в отфильтрованной таблице, динамические итоги при работе со срезами</a:t>
            </a:r>
            <a:endParaRPr lang="en-US" sz="1867" dirty="0"/>
          </a:p>
        </p:txBody>
      </p:sp>
      <p:sp>
        <p:nvSpPr>
          <p:cNvPr id="10" name="Shape 8"/>
          <p:cNvSpPr/>
          <p:nvPr/>
        </p:nvSpPr>
        <p:spPr>
          <a:xfrm>
            <a:off x="487680" y="6278880"/>
            <a:ext cx="1219200" cy="0"/>
          </a:xfrm>
          <a:prstGeom prst="line">
            <a:avLst/>
          </a:prstGeom>
          <a:noFill/>
          <a:ln w="31750">
            <a:solidFill>
              <a:srgbClr val="CC0000"/>
            </a:solidFill>
            <a:prstDash val="solid"/>
          </a:ln>
        </p:spPr>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D323121-A5EA-4CC3-9ADE-9B33EB15CAD1}"/>
              </a:ext>
            </a:extLst>
          </p:cNvPr>
          <p:cNvSpPr>
            <a:spLocks noGrp="1"/>
          </p:cNvSpPr>
          <p:nvPr>
            <p:ph type="title"/>
          </p:nvPr>
        </p:nvSpPr>
        <p:spPr/>
        <p:txBody>
          <a:bodyPr/>
          <a:lstStyle/>
          <a:p>
            <a:r>
              <a:rPr lang="ru-RU" dirty="0"/>
              <a:t>Кратко про </a:t>
            </a:r>
            <a:r>
              <a:rPr lang="en-US" dirty="0"/>
              <a:t>Power *</a:t>
            </a:r>
            <a:endParaRPr lang="ru-RU" dirty="0"/>
          </a:p>
        </p:txBody>
      </p:sp>
      <p:pic>
        <p:nvPicPr>
          <p:cNvPr id="1028" name="Picture 4" descr="Unleashing the Power of Excel: From VBA to Power Query">
            <a:extLst>
              <a:ext uri="{FF2B5EF4-FFF2-40B4-BE49-F238E27FC236}">
                <a16:creationId xmlns:a16="http://schemas.microsoft.com/office/drawing/2014/main" id="{AF2FBDB5-1CEB-4F69-898B-140F4B0B1814}"/>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085475" y="1545630"/>
            <a:ext cx="8021050" cy="49113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104424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stretch>
            <a:fillRect/>
          </a:stretch>
        </p:blipFill>
        <p:spPr>
          <a:xfrm>
            <a:off x="7603079" y="1905099"/>
            <a:ext cx="4417420" cy="1983508"/>
          </a:xfrm>
          <a:prstGeom prst="rect">
            <a:avLst/>
          </a:prstGeom>
        </p:spPr>
      </p:pic>
      <p:sp>
        <p:nvSpPr>
          <p:cNvPr id="2" name="Заголовок 1"/>
          <p:cNvSpPr>
            <a:spLocks noGrp="1"/>
          </p:cNvSpPr>
          <p:nvPr>
            <p:ph type="title"/>
          </p:nvPr>
        </p:nvSpPr>
        <p:spPr/>
        <p:txBody>
          <a:bodyPr/>
          <a:lstStyle/>
          <a:p>
            <a:r>
              <a:rPr lang="ru-RU" dirty="0"/>
              <a:t>Включение надстройки</a:t>
            </a:r>
            <a:endParaRPr lang="en-US" dirty="0"/>
          </a:p>
        </p:txBody>
      </p:sp>
      <p:pic>
        <p:nvPicPr>
          <p:cNvPr id="4" name="Объект 3"/>
          <p:cNvPicPr>
            <a:picLocks noGrp="1" noChangeAspect="1"/>
          </p:cNvPicPr>
          <p:nvPr>
            <p:ph idx="1"/>
          </p:nvPr>
        </p:nvPicPr>
        <p:blipFill>
          <a:blip r:embed="rId3"/>
          <a:stretch>
            <a:fillRect/>
          </a:stretch>
        </p:blipFill>
        <p:spPr>
          <a:xfrm>
            <a:off x="2664402" y="1714498"/>
            <a:ext cx="1346194" cy="4351338"/>
          </a:xfrm>
          <a:prstGeom prst="rect">
            <a:avLst/>
          </a:prstGeom>
        </p:spPr>
      </p:pic>
      <p:pic>
        <p:nvPicPr>
          <p:cNvPr id="7" name="Рисунок 6"/>
          <p:cNvPicPr>
            <a:picLocks noChangeAspect="1"/>
          </p:cNvPicPr>
          <p:nvPr/>
        </p:nvPicPr>
        <p:blipFill>
          <a:blip r:embed="rId4"/>
          <a:stretch>
            <a:fillRect/>
          </a:stretch>
        </p:blipFill>
        <p:spPr>
          <a:xfrm>
            <a:off x="4321323" y="1594322"/>
            <a:ext cx="3077004" cy="4591691"/>
          </a:xfrm>
          <a:prstGeom prst="rect">
            <a:avLst/>
          </a:prstGeom>
        </p:spPr>
      </p:pic>
      <p:pic>
        <p:nvPicPr>
          <p:cNvPr id="9" name="Рисунок 8"/>
          <p:cNvPicPr>
            <a:picLocks noChangeAspect="1"/>
          </p:cNvPicPr>
          <p:nvPr/>
        </p:nvPicPr>
        <p:blipFill>
          <a:blip r:embed="rId5"/>
          <a:stretch>
            <a:fillRect/>
          </a:stretch>
        </p:blipFill>
        <p:spPr>
          <a:xfrm>
            <a:off x="210251" y="2870850"/>
            <a:ext cx="2143424" cy="2038635"/>
          </a:xfrm>
          <a:prstGeom prst="rect">
            <a:avLst/>
          </a:prstGeom>
        </p:spPr>
      </p:pic>
      <p:sp>
        <p:nvSpPr>
          <p:cNvPr id="10" name="Прямоугольник 9"/>
          <p:cNvSpPr/>
          <p:nvPr/>
        </p:nvSpPr>
        <p:spPr>
          <a:xfrm>
            <a:off x="114300" y="3090672"/>
            <a:ext cx="1031800" cy="47548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Прямоугольник 12"/>
          <p:cNvSpPr/>
          <p:nvPr/>
        </p:nvSpPr>
        <p:spPr>
          <a:xfrm>
            <a:off x="2664402" y="5623560"/>
            <a:ext cx="1048062" cy="44227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Прямоугольник 13"/>
          <p:cNvSpPr/>
          <p:nvPr/>
        </p:nvSpPr>
        <p:spPr>
          <a:xfrm>
            <a:off x="4447482" y="5214542"/>
            <a:ext cx="1112070" cy="47548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Прямоугольник 14"/>
          <p:cNvSpPr/>
          <p:nvPr/>
        </p:nvSpPr>
        <p:spPr>
          <a:xfrm>
            <a:off x="8591858" y="3328416"/>
            <a:ext cx="1842889" cy="41148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Рисунок 2"/>
          <p:cNvPicPr>
            <a:picLocks noChangeAspect="1"/>
          </p:cNvPicPr>
          <p:nvPr/>
        </p:nvPicPr>
        <p:blipFill>
          <a:blip r:embed="rId6"/>
          <a:stretch>
            <a:fillRect/>
          </a:stretch>
        </p:blipFill>
        <p:spPr>
          <a:xfrm>
            <a:off x="7782206" y="4663367"/>
            <a:ext cx="3981056" cy="1555770"/>
          </a:xfrm>
          <a:prstGeom prst="rect">
            <a:avLst/>
          </a:prstGeom>
        </p:spPr>
      </p:pic>
    </p:spTree>
    <p:extLst>
      <p:ext uri="{BB962C8B-B14F-4D97-AF65-F5344CB8AC3E}">
        <p14:creationId xmlns:p14="http://schemas.microsoft.com/office/powerpoint/2010/main" val="48543555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Power Query 2013</a:t>
            </a:r>
          </a:p>
        </p:txBody>
      </p:sp>
      <p:pic>
        <p:nvPicPr>
          <p:cNvPr id="4" name="Объект 3"/>
          <p:cNvPicPr>
            <a:picLocks noGrp="1" noChangeAspect="1"/>
          </p:cNvPicPr>
          <p:nvPr>
            <p:ph idx="1"/>
          </p:nvPr>
        </p:nvPicPr>
        <p:blipFill>
          <a:blip r:embed="rId2"/>
          <a:stretch>
            <a:fillRect/>
          </a:stretch>
        </p:blipFill>
        <p:spPr>
          <a:xfrm>
            <a:off x="1620715" y="1825625"/>
            <a:ext cx="8950570" cy="4351338"/>
          </a:xfrm>
          <a:prstGeom prst="rect">
            <a:avLst/>
          </a:prstGeom>
        </p:spPr>
      </p:pic>
    </p:spTree>
    <p:extLst>
      <p:ext uri="{BB962C8B-B14F-4D97-AF65-F5344CB8AC3E}">
        <p14:creationId xmlns:p14="http://schemas.microsoft.com/office/powerpoint/2010/main" val="35775375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0" y="0"/>
            <a:ext cx="975360" cy="792480"/>
          </a:xfrm>
          <a:prstGeom prst="rect">
            <a:avLst/>
          </a:prstGeom>
          <a:solidFill>
            <a:srgbClr val="1E3763"/>
          </a:solidFill>
          <a:ln/>
        </p:spPr>
      </p:sp>
      <p:sp>
        <p:nvSpPr>
          <p:cNvPr id="3" name="Text 1"/>
          <p:cNvSpPr/>
          <p:nvPr/>
        </p:nvSpPr>
        <p:spPr>
          <a:xfrm>
            <a:off x="487680" y="853440"/>
            <a:ext cx="10972800" cy="670560"/>
          </a:xfrm>
          <a:prstGeom prst="rect">
            <a:avLst/>
          </a:prstGeom>
          <a:noFill/>
          <a:ln/>
        </p:spPr>
        <p:txBody>
          <a:bodyPr wrap="square" rtlCol="0" anchor="ctr"/>
          <a:lstStyle/>
          <a:p>
            <a:pPr algn="ctr"/>
            <a:r>
              <a:rPr lang="en-US" sz="2933" b="1" dirty="0">
                <a:solidFill>
                  <a:srgbClr val="2E75B6"/>
                </a:solidFill>
                <a:latin typeface="Calibri" pitchFamily="34" charset="0"/>
                <a:ea typeface="Calibri" pitchFamily="34" charset="-122"/>
                <a:cs typeface="Calibri" pitchFamily="34" charset="-120"/>
              </a:rPr>
              <a:t>Краткое </a:t>
            </a:r>
            <a:r>
              <a:rPr lang="en-US" sz="2933" b="1" dirty="0" err="1">
                <a:solidFill>
                  <a:srgbClr val="2E75B6"/>
                </a:solidFill>
                <a:latin typeface="Calibri" pitchFamily="34" charset="0"/>
                <a:ea typeface="Calibri" pitchFamily="34" charset="-122"/>
                <a:cs typeface="Calibri" pitchFamily="34" charset="-120"/>
              </a:rPr>
              <a:t>знакомство</a:t>
            </a:r>
            <a:r>
              <a:rPr lang="en-US" sz="1867" dirty="0">
                <a:solidFill>
                  <a:srgbClr val="999999"/>
                </a:solidFill>
                <a:latin typeface="Calibri" pitchFamily="34" charset="0"/>
              </a:rPr>
              <a:t> </a:t>
            </a:r>
          </a:p>
        </p:txBody>
      </p:sp>
      <p:sp>
        <p:nvSpPr>
          <p:cNvPr id="7" name="Text 5"/>
          <p:cNvSpPr/>
          <p:nvPr/>
        </p:nvSpPr>
        <p:spPr>
          <a:xfrm>
            <a:off x="11338560" y="121920"/>
            <a:ext cx="609600" cy="365760"/>
          </a:xfrm>
          <a:prstGeom prst="rect">
            <a:avLst/>
          </a:prstGeom>
          <a:noFill/>
          <a:ln/>
        </p:spPr>
        <p:txBody>
          <a:bodyPr wrap="square" rtlCol="0" anchor="ctr"/>
          <a:lstStyle/>
          <a:p>
            <a:pPr algn="r"/>
            <a:r>
              <a:rPr lang="en-US" sz="1333" dirty="0">
                <a:solidFill>
                  <a:srgbClr val="666666"/>
                </a:solidFill>
                <a:latin typeface="Calibri" pitchFamily="34" charset="0"/>
                <a:ea typeface="Calibri" pitchFamily="34" charset="-122"/>
                <a:cs typeface="Calibri" pitchFamily="34" charset="-120"/>
              </a:rPr>
              <a:t>7</a:t>
            </a:r>
            <a:endParaRPr lang="en-US" sz="1333" dirty="0"/>
          </a:p>
        </p:txBody>
      </p:sp>
      <p:sp>
        <p:nvSpPr>
          <p:cNvPr id="70" name="Stripe 0"/>
          <p:cNvSpPr/>
          <p:nvPr/>
        </p:nvSpPr>
        <p:spPr>
          <a:xfrm>
            <a:off x="487680" y="1600000"/>
            <a:ext cx="11000000" cy="773333"/>
          </a:xfrm>
          <a:prstGeom prst="roundRect">
            <a:avLst>
              <a:gd name="adj" fmla="val 8000"/>
            </a:avLst>
          </a:prstGeom>
          <a:solidFill>
            <a:srgbClr val="F2F6FA"/>
          </a:solidFill>
          <a:ln w="0">
            <a:noFill/>
          </a:ln>
        </p:spPr>
      </p:sp>
      <p:sp>
        <p:nvSpPr>
          <p:cNvPr id="80" name="Badge 0"/>
          <p:cNvSpPr/>
          <p:nvPr/>
        </p:nvSpPr>
        <p:spPr>
          <a:xfrm>
            <a:off x="554347" y="1733333"/>
            <a:ext cx="733333" cy="506667"/>
          </a:xfrm>
          <a:prstGeom prst="roundRect">
            <a:avLst>
              <a:gd name="adj" fmla="val 25000"/>
            </a:avLst>
          </a:prstGeom>
          <a:solidFill>
            <a:srgbClr val="1E3763"/>
          </a:solidFill>
          <a:ln w="0">
            <a:noFill/>
          </a:ln>
        </p:spPr>
        <p:txBody>
          <a:bodyPr wrap="none" lIns="0" tIns="0" rIns="0" bIns="0" anchor="ctr"/>
          <a:lstStyle/>
          <a:p>
            <a:pPr algn="ctr">
              <a:buNone/>
            </a:pPr>
            <a:r>
              <a:rPr lang="en-US" sz="2133" b="1" dirty="0">
                <a:solidFill>
                  <a:srgbClr val="FFFFFF"/>
                </a:solidFill>
                <a:latin typeface="Calibri" pitchFamily="34" charset="0"/>
              </a:rPr>
              <a:t>01</a:t>
            </a:r>
          </a:p>
        </p:txBody>
      </p:sp>
      <p:sp>
        <p:nvSpPr>
          <p:cNvPr id="90" name="Label 0"/>
          <p:cNvSpPr/>
          <p:nvPr/>
        </p:nvSpPr>
        <p:spPr>
          <a:xfrm>
            <a:off x="1354347" y="1600000"/>
            <a:ext cx="10133333" cy="773333"/>
          </a:xfrm>
          <a:prstGeom prst="rect">
            <a:avLst/>
          </a:prstGeom>
          <a:noFill/>
          <a:ln w="0">
            <a:noFill/>
          </a:ln>
        </p:spPr>
        <p:txBody>
          <a:bodyPr wrap="square" lIns="121920" tIns="0" rIns="121920" bIns="0" anchor="ctr"/>
          <a:lstStyle/>
          <a:p>
            <a:r>
              <a:rPr lang="ru-RU" sz="1867" dirty="0">
                <a:solidFill>
                  <a:srgbClr val="2D2D2D"/>
                </a:solidFill>
                <a:latin typeface="Calibri" pitchFamily="34" charset="0"/>
              </a:rPr>
              <a:t>Имя, подразделение, город и организация. Часовой пояс относительно Москвы</a:t>
            </a:r>
          </a:p>
        </p:txBody>
      </p:sp>
      <p:sp>
        <p:nvSpPr>
          <p:cNvPr id="71" name="Stripe 1"/>
          <p:cNvSpPr/>
          <p:nvPr/>
        </p:nvSpPr>
        <p:spPr>
          <a:xfrm>
            <a:off x="487680" y="2453334"/>
            <a:ext cx="11000000" cy="773333"/>
          </a:xfrm>
          <a:prstGeom prst="roundRect">
            <a:avLst>
              <a:gd name="adj" fmla="val 8000"/>
            </a:avLst>
          </a:prstGeom>
          <a:solidFill>
            <a:srgbClr val="FFFFFF"/>
          </a:solidFill>
          <a:ln w="0">
            <a:noFill/>
          </a:ln>
        </p:spPr>
      </p:sp>
      <p:sp>
        <p:nvSpPr>
          <p:cNvPr id="81" name="Badge 1"/>
          <p:cNvSpPr/>
          <p:nvPr/>
        </p:nvSpPr>
        <p:spPr>
          <a:xfrm>
            <a:off x="554347" y="2586667"/>
            <a:ext cx="733333" cy="506667"/>
          </a:xfrm>
          <a:prstGeom prst="roundRect">
            <a:avLst>
              <a:gd name="adj" fmla="val 25000"/>
            </a:avLst>
          </a:prstGeom>
          <a:solidFill>
            <a:srgbClr val="2E75B6"/>
          </a:solidFill>
          <a:ln w="0">
            <a:noFill/>
          </a:ln>
        </p:spPr>
        <p:txBody>
          <a:bodyPr wrap="none" lIns="0" tIns="0" rIns="0" bIns="0" anchor="ctr"/>
          <a:lstStyle/>
          <a:p>
            <a:pPr algn="ctr">
              <a:buNone/>
            </a:pPr>
            <a:r>
              <a:rPr lang="en-US" sz="2133" b="1" dirty="0">
                <a:solidFill>
                  <a:srgbClr val="FFFFFF"/>
                </a:solidFill>
                <a:latin typeface="Calibri" pitchFamily="34" charset="0"/>
              </a:rPr>
              <a:t>02</a:t>
            </a:r>
          </a:p>
        </p:txBody>
      </p:sp>
      <p:sp>
        <p:nvSpPr>
          <p:cNvPr id="91" name="Label 1"/>
          <p:cNvSpPr/>
          <p:nvPr/>
        </p:nvSpPr>
        <p:spPr>
          <a:xfrm>
            <a:off x="1354347" y="2453334"/>
            <a:ext cx="10133333" cy="773333"/>
          </a:xfrm>
          <a:prstGeom prst="rect">
            <a:avLst/>
          </a:prstGeom>
          <a:noFill/>
          <a:ln w="0">
            <a:noFill/>
          </a:ln>
        </p:spPr>
        <p:txBody>
          <a:bodyPr wrap="square" lIns="121920" tIns="0" rIns="121920" bIns="0" anchor="ctr"/>
          <a:lstStyle/>
          <a:p>
            <a:r>
              <a:rPr lang="ru-RU" sz="1867" dirty="0">
                <a:solidFill>
                  <a:srgbClr val="2D2D2D"/>
                </a:solidFill>
                <a:latin typeface="Calibri" pitchFamily="34" charset="0"/>
              </a:rPr>
              <a:t>Опыт работы с Excel (от 1 до 10). Знакомство с ВПР, Сводные таблицы, Макросы, Power </a:t>
            </a:r>
            <a:r>
              <a:rPr lang="ru-RU" sz="1867" dirty="0" err="1">
                <a:solidFill>
                  <a:srgbClr val="2D2D2D"/>
                </a:solidFill>
                <a:latin typeface="Calibri" pitchFamily="34" charset="0"/>
              </a:rPr>
              <a:t>Query</a:t>
            </a:r>
            <a:endParaRPr lang="ru-RU" sz="1867" dirty="0">
              <a:solidFill>
                <a:srgbClr val="2D2D2D"/>
              </a:solidFill>
              <a:latin typeface="Calibri" pitchFamily="34" charset="0"/>
            </a:endParaRPr>
          </a:p>
        </p:txBody>
      </p:sp>
      <p:sp>
        <p:nvSpPr>
          <p:cNvPr id="72" name="Stripe 2"/>
          <p:cNvSpPr/>
          <p:nvPr/>
        </p:nvSpPr>
        <p:spPr>
          <a:xfrm>
            <a:off x="487680" y="3306667"/>
            <a:ext cx="11000000" cy="773333"/>
          </a:xfrm>
          <a:prstGeom prst="roundRect">
            <a:avLst>
              <a:gd name="adj" fmla="val 8000"/>
            </a:avLst>
          </a:prstGeom>
          <a:solidFill>
            <a:srgbClr val="F2F6FA"/>
          </a:solidFill>
          <a:ln w="0">
            <a:noFill/>
          </a:ln>
        </p:spPr>
      </p:sp>
      <p:sp>
        <p:nvSpPr>
          <p:cNvPr id="82" name="Badge 2"/>
          <p:cNvSpPr/>
          <p:nvPr/>
        </p:nvSpPr>
        <p:spPr>
          <a:xfrm>
            <a:off x="554347" y="3440000"/>
            <a:ext cx="733333" cy="506667"/>
          </a:xfrm>
          <a:prstGeom prst="roundRect">
            <a:avLst>
              <a:gd name="adj" fmla="val 25000"/>
            </a:avLst>
          </a:prstGeom>
          <a:solidFill>
            <a:srgbClr val="3A8FD6"/>
          </a:solidFill>
          <a:ln w="0">
            <a:noFill/>
          </a:ln>
        </p:spPr>
        <p:txBody>
          <a:bodyPr wrap="none" lIns="0" tIns="0" rIns="0" bIns="0" anchor="ctr"/>
          <a:lstStyle/>
          <a:p>
            <a:pPr algn="ctr">
              <a:buNone/>
            </a:pPr>
            <a:r>
              <a:rPr lang="en-US" sz="2133" b="1" dirty="0">
                <a:solidFill>
                  <a:srgbClr val="FFFFFF"/>
                </a:solidFill>
                <a:latin typeface="Calibri" pitchFamily="34" charset="0"/>
              </a:rPr>
              <a:t>03</a:t>
            </a:r>
          </a:p>
        </p:txBody>
      </p:sp>
      <p:sp>
        <p:nvSpPr>
          <p:cNvPr id="92" name="Label 2"/>
          <p:cNvSpPr/>
          <p:nvPr/>
        </p:nvSpPr>
        <p:spPr>
          <a:xfrm>
            <a:off x="1354347" y="3306667"/>
            <a:ext cx="10133333" cy="773333"/>
          </a:xfrm>
          <a:prstGeom prst="rect">
            <a:avLst/>
          </a:prstGeom>
          <a:noFill/>
          <a:ln w="0">
            <a:noFill/>
          </a:ln>
        </p:spPr>
        <p:txBody>
          <a:bodyPr wrap="square" lIns="121920" tIns="0" rIns="121920" bIns="0" anchor="ctr"/>
          <a:lstStyle/>
          <a:p>
            <a:pPr algn="l">
              <a:buNone/>
            </a:pPr>
            <a:endParaRPr lang="ru-RU" sz="1867" dirty="0">
              <a:solidFill>
                <a:srgbClr val="2D2D2D"/>
              </a:solidFill>
              <a:latin typeface="Calibri" pitchFamily="34" charset="0"/>
            </a:endParaRPr>
          </a:p>
        </p:txBody>
      </p:sp>
      <p:sp>
        <p:nvSpPr>
          <p:cNvPr id="73" name="Stripe 3"/>
          <p:cNvSpPr/>
          <p:nvPr/>
        </p:nvSpPr>
        <p:spPr>
          <a:xfrm>
            <a:off x="487680" y="4160000"/>
            <a:ext cx="11000000" cy="773333"/>
          </a:xfrm>
          <a:prstGeom prst="roundRect">
            <a:avLst>
              <a:gd name="adj" fmla="val 8000"/>
            </a:avLst>
          </a:prstGeom>
          <a:solidFill>
            <a:srgbClr val="FFFFFF"/>
          </a:solidFill>
          <a:ln w="0">
            <a:noFill/>
          </a:ln>
        </p:spPr>
      </p:sp>
      <p:sp>
        <p:nvSpPr>
          <p:cNvPr id="83" name="Badge 3"/>
          <p:cNvSpPr/>
          <p:nvPr/>
        </p:nvSpPr>
        <p:spPr>
          <a:xfrm>
            <a:off x="554347" y="4293333"/>
            <a:ext cx="733333" cy="506667"/>
          </a:xfrm>
          <a:prstGeom prst="roundRect">
            <a:avLst>
              <a:gd name="adj" fmla="val 25000"/>
            </a:avLst>
          </a:prstGeom>
          <a:solidFill>
            <a:srgbClr val="C00000"/>
          </a:solidFill>
          <a:ln w="0">
            <a:noFill/>
          </a:ln>
        </p:spPr>
        <p:txBody>
          <a:bodyPr wrap="none" lIns="0" tIns="0" rIns="0" bIns="0" anchor="ctr"/>
          <a:lstStyle/>
          <a:p>
            <a:pPr algn="ctr">
              <a:buNone/>
            </a:pPr>
            <a:r>
              <a:rPr lang="en-US" sz="2133" b="1" dirty="0">
                <a:solidFill>
                  <a:srgbClr val="FFFFFF"/>
                </a:solidFill>
                <a:latin typeface="Calibri" pitchFamily="34" charset="0"/>
              </a:rPr>
              <a:t>04</a:t>
            </a:r>
          </a:p>
        </p:txBody>
      </p:sp>
      <p:sp>
        <p:nvSpPr>
          <p:cNvPr id="93" name="Label 3"/>
          <p:cNvSpPr/>
          <p:nvPr/>
        </p:nvSpPr>
        <p:spPr>
          <a:xfrm>
            <a:off x="1354347" y="3306667"/>
            <a:ext cx="10133333" cy="773333"/>
          </a:xfrm>
          <a:prstGeom prst="rect">
            <a:avLst/>
          </a:prstGeom>
          <a:noFill/>
          <a:ln w="0">
            <a:noFill/>
          </a:ln>
        </p:spPr>
        <p:txBody>
          <a:bodyPr wrap="square" lIns="121920" tIns="0" rIns="121920" bIns="0" anchor="ctr"/>
          <a:lstStyle/>
          <a:p>
            <a:pPr algn="l">
              <a:buNone/>
            </a:pPr>
            <a:r>
              <a:rPr lang="ru-RU" sz="1867" dirty="0">
                <a:solidFill>
                  <a:srgbClr val="2D2D2D"/>
                </a:solidFill>
                <a:latin typeface="Calibri" pitchFamily="34" charset="0"/>
              </a:rPr>
              <a:t>Опыт работы с финмоделями (от 1 до 10)</a:t>
            </a:r>
          </a:p>
        </p:txBody>
      </p:sp>
      <p:sp>
        <p:nvSpPr>
          <p:cNvPr id="94" name="Label 4"/>
          <p:cNvSpPr/>
          <p:nvPr/>
        </p:nvSpPr>
        <p:spPr>
          <a:xfrm>
            <a:off x="1354347" y="4159592"/>
            <a:ext cx="10133333" cy="773333"/>
          </a:xfrm>
          <a:prstGeom prst="rect">
            <a:avLst/>
          </a:prstGeom>
          <a:noFill/>
          <a:ln w="0">
            <a:noFill/>
          </a:ln>
        </p:spPr>
        <p:txBody>
          <a:bodyPr wrap="square" lIns="121920" tIns="0" rIns="121920" bIns="0" anchor="ctr"/>
          <a:lstStyle/>
          <a:p>
            <a:pPr algn="l">
              <a:buNone/>
            </a:pPr>
            <a:r>
              <a:rPr lang="ru-RU" sz="1867" dirty="0">
                <a:solidFill>
                  <a:srgbClr val="2D2D2D"/>
                </a:solidFill>
                <a:latin typeface="Calibri" pitchFamily="34" charset="0"/>
              </a:rPr>
              <a:t>Задачи, которые хотелось бы решить по итогу курса</a:t>
            </a:r>
          </a:p>
        </p:txBody>
      </p:sp>
      <p:sp>
        <p:nvSpPr>
          <p:cNvPr id="99" name="Accent Line"/>
          <p:cNvSpPr/>
          <p:nvPr/>
        </p:nvSpPr>
        <p:spPr>
          <a:xfrm>
            <a:off x="407679" y="1600000"/>
            <a:ext cx="60959" cy="3413333"/>
          </a:xfrm>
          <a:prstGeom prst="roundRect">
            <a:avLst>
              <a:gd name="adj" fmla="val 50000"/>
            </a:avLst>
          </a:prstGeom>
          <a:solidFill>
            <a:srgbClr val="C00000"/>
          </a:solidFill>
          <a:ln w="0">
            <a:noFill/>
          </a:ln>
        </p:spPr>
      </p:sp>
      <p:sp>
        <p:nvSpPr>
          <p:cNvPr id="8" name="Label 3">
            <a:extLst>
              <a:ext uri="{FF2B5EF4-FFF2-40B4-BE49-F238E27FC236}">
                <a16:creationId xmlns:a16="http://schemas.microsoft.com/office/drawing/2014/main" id="{B82A5057-2A01-CBCA-3604-6734A2BA9A35}"/>
              </a:ext>
            </a:extLst>
          </p:cNvPr>
          <p:cNvSpPr/>
          <p:nvPr/>
        </p:nvSpPr>
        <p:spPr>
          <a:xfrm>
            <a:off x="1354347" y="4159796"/>
            <a:ext cx="10133333" cy="773333"/>
          </a:xfrm>
          <a:prstGeom prst="rect">
            <a:avLst/>
          </a:prstGeom>
          <a:noFill/>
          <a:ln w="0">
            <a:noFill/>
          </a:ln>
        </p:spPr>
        <p:txBody>
          <a:bodyPr wrap="square" lIns="121920" tIns="0" rIns="121920" bIns="0" anchor="ctr"/>
          <a:lstStyle/>
          <a:p>
            <a:pPr algn="l">
              <a:buNone/>
            </a:pPr>
            <a:endParaRPr lang="ru-RU" sz="1867" dirty="0">
              <a:solidFill>
                <a:srgbClr val="2D2D2D"/>
              </a:solidFill>
              <a:latin typeface="Calibri" pitchFamily="34" charset="0"/>
            </a:endParaRPr>
          </a:p>
        </p:txBody>
      </p:sp>
    </p:spTree>
    <p:extLst>
      <p:ext uri="{BB962C8B-B14F-4D97-AF65-F5344CB8AC3E}">
        <p14:creationId xmlns:p14="http://schemas.microsoft.com/office/powerpoint/2010/main" val="67770710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Power Query 2013</a:t>
            </a:r>
          </a:p>
        </p:txBody>
      </p:sp>
      <p:pic>
        <p:nvPicPr>
          <p:cNvPr id="4" name="Объект 3"/>
          <p:cNvPicPr>
            <a:picLocks noGrp="1" noChangeAspect="1"/>
          </p:cNvPicPr>
          <p:nvPr>
            <p:ph idx="1"/>
          </p:nvPr>
        </p:nvPicPr>
        <p:blipFill>
          <a:blip r:embed="rId2"/>
          <a:stretch>
            <a:fillRect/>
          </a:stretch>
        </p:blipFill>
        <p:spPr>
          <a:xfrm>
            <a:off x="156000" y="2624626"/>
            <a:ext cx="11880000" cy="1608749"/>
          </a:xfrm>
          <a:prstGeom prst="rect">
            <a:avLst/>
          </a:prstGeom>
        </p:spPr>
      </p:pic>
    </p:spTree>
    <p:extLst>
      <p:ext uri="{BB962C8B-B14F-4D97-AF65-F5344CB8AC3E}">
        <p14:creationId xmlns:p14="http://schemas.microsoft.com/office/powerpoint/2010/main" val="300378857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Power Query 2016</a:t>
            </a:r>
          </a:p>
        </p:txBody>
      </p:sp>
      <p:pic>
        <p:nvPicPr>
          <p:cNvPr id="5" name="Объект 4"/>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t="5536" b="64413"/>
          <a:stretch/>
        </p:blipFill>
        <p:spPr bwMode="auto">
          <a:xfrm>
            <a:off x="156000" y="2363956"/>
            <a:ext cx="11880000" cy="21300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896614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Power Query 201</a:t>
            </a:r>
            <a:r>
              <a:rPr lang="ru-RU" dirty="0"/>
              <a:t>9</a:t>
            </a:r>
            <a:endParaRPr lang="en-US" dirty="0"/>
          </a:p>
        </p:txBody>
      </p:sp>
      <p:pic>
        <p:nvPicPr>
          <p:cNvPr id="5" name="Объект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bwMode="auto">
          <a:xfrm>
            <a:off x="156000" y="2571585"/>
            <a:ext cx="11880000" cy="17148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403986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346100B-40E9-4376-929E-BFC5AAF45804}"/>
              </a:ext>
            </a:extLst>
          </p:cNvPr>
          <p:cNvSpPr>
            <a:spLocks noGrp="1"/>
          </p:cNvSpPr>
          <p:nvPr>
            <p:ph type="title"/>
          </p:nvPr>
        </p:nvSpPr>
        <p:spPr/>
        <p:txBody>
          <a:bodyPr/>
          <a:lstStyle/>
          <a:p>
            <a:r>
              <a:rPr lang="ru-RU" dirty="0"/>
              <a:t>Что такое </a:t>
            </a:r>
            <a:r>
              <a:rPr lang="en-US" dirty="0"/>
              <a:t>BI </a:t>
            </a:r>
            <a:r>
              <a:rPr lang="ru-RU" dirty="0"/>
              <a:t>Системы</a:t>
            </a:r>
          </a:p>
        </p:txBody>
      </p:sp>
      <p:sp>
        <p:nvSpPr>
          <p:cNvPr id="3" name="Объект 2">
            <a:extLst>
              <a:ext uri="{FF2B5EF4-FFF2-40B4-BE49-F238E27FC236}">
                <a16:creationId xmlns:a16="http://schemas.microsoft.com/office/drawing/2014/main" id="{41B457EF-732B-427E-8E24-75C06F7CE58B}"/>
              </a:ext>
            </a:extLst>
          </p:cNvPr>
          <p:cNvSpPr>
            <a:spLocks noGrp="1"/>
          </p:cNvSpPr>
          <p:nvPr>
            <p:ph idx="1"/>
          </p:nvPr>
        </p:nvSpPr>
        <p:spPr/>
        <p:txBody>
          <a:bodyPr/>
          <a:lstStyle/>
          <a:p>
            <a:r>
              <a:rPr lang="en-US" dirty="0"/>
              <a:t>Business intelligence (BI) comprises the strategies and technologies used by enterprises for the data analysis and management of business information. Common functions of business intelligence technologies include reporting, online analytical processing, analytics, dashboard development, data mining, process mining, complex event processing, business performance management, benchmarking, text mining, predictive analytics, and prescriptive analytics.</a:t>
            </a:r>
            <a:endParaRPr lang="ru-RU" dirty="0"/>
          </a:p>
        </p:txBody>
      </p:sp>
      <p:pic>
        <p:nvPicPr>
          <p:cNvPr id="4" name="Рисунок 3">
            <a:extLst>
              <a:ext uri="{FF2B5EF4-FFF2-40B4-BE49-F238E27FC236}">
                <a16:creationId xmlns:a16="http://schemas.microsoft.com/office/drawing/2014/main" id="{7C2484E5-F22E-4105-A61E-CE43F40A7C90}"/>
              </a:ext>
            </a:extLst>
          </p:cNvPr>
          <p:cNvPicPr>
            <a:picLocks noChangeAspect="1"/>
          </p:cNvPicPr>
          <p:nvPr/>
        </p:nvPicPr>
        <p:blipFill>
          <a:blip r:embed="rId2"/>
          <a:stretch>
            <a:fillRect/>
          </a:stretch>
        </p:blipFill>
        <p:spPr>
          <a:xfrm>
            <a:off x="10494723" y="5180755"/>
            <a:ext cx="1718153" cy="1677245"/>
          </a:xfrm>
          <a:prstGeom prst="rect">
            <a:avLst/>
          </a:prstGeom>
        </p:spPr>
      </p:pic>
    </p:spTree>
    <p:extLst>
      <p:ext uri="{BB962C8B-B14F-4D97-AF65-F5344CB8AC3E}">
        <p14:creationId xmlns:p14="http://schemas.microsoft.com/office/powerpoint/2010/main" val="363295118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346100B-40E9-4376-929E-BFC5AAF45804}"/>
              </a:ext>
            </a:extLst>
          </p:cNvPr>
          <p:cNvSpPr>
            <a:spLocks noGrp="1"/>
          </p:cNvSpPr>
          <p:nvPr>
            <p:ph type="title"/>
          </p:nvPr>
        </p:nvSpPr>
        <p:spPr/>
        <p:txBody>
          <a:bodyPr/>
          <a:lstStyle/>
          <a:p>
            <a:r>
              <a:rPr lang="ru-RU" dirty="0"/>
              <a:t>Что такое </a:t>
            </a:r>
            <a:r>
              <a:rPr lang="en-US" dirty="0"/>
              <a:t>BI </a:t>
            </a:r>
            <a:r>
              <a:rPr lang="ru-RU" dirty="0"/>
              <a:t>Системы</a:t>
            </a:r>
          </a:p>
        </p:txBody>
      </p:sp>
      <p:sp>
        <p:nvSpPr>
          <p:cNvPr id="3" name="Объект 2">
            <a:extLst>
              <a:ext uri="{FF2B5EF4-FFF2-40B4-BE49-F238E27FC236}">
                <a16:creationId xmlns:a16="http://schemas.microsoft.com/office/drawing/2014/main" id="{41B457EF-732B-427E-8E24-75C06F7CE58B}"/>
              </a:ext>
            </a:extLst>
          </p:cNvPr>
          <p:cNvSpPr>
            <a:spLocks noGrp="1"/>
          </p:cNvSpPr>
          <p:nvPr>
            <p:ph idx="1"/>
          </p:nvPr>
        </p:nvSpPr>
        <p:spPr/>
        <p:txBody>
          <a:bodyPr>
            <a:normAutofit fontScale="85000" lnSpcReduction="20000"/>
          </a:bodyPr>
          <a:lstStyle/>
          <a:p>
            <a:r>
              <a:rPr lang="ru-RU" dirty="0"/>
              <a:t>Бизнес-аналитика (BI) </a:t>
            </a:r>
          </a:p>
          <a:p>
            <a:pPr lvl="1"/>
            <a:r>
              <a:rPr lang="ru-RU" dirty="0"/>
              <a:t>стратегии и технологии, используемые предприятиями для анализа данных и управления бизнес-информацией. </a:t>
            </a:r>
          </a:p>
          <a:p>
            <a:pPr lvl="1"/>
            <a:r>
              <a:rPr lang="ru-RU" dirty="0"/>
              <a:t>К общим функциям технологий бизнес-анализа относятся</a:t>
            </a:r>
          </a:p>
          <a:p>
            <a:pPr lvl="2"/>
            <a:r>
              <a:rPr lang="ru-RU" dirty="0"/>
              <a:t>отчетность, </a:t>
            </a:r>
          </a:p>
          <a:p>
            <a:pPr lvl="2"/>
            <a:r>
              <a:rPr lang="ru-RU" dirty="0"/>
              <a:t>онлайновая аналитическая обработка (</a:t>
            </a:r>
            <a:r>
              <a:rPr lang="en-US" dirty="0"/>
              <a:t>OLAP)</a:t>
            </a:r>
            <a:r>
              <a:rPr lang="ru-RU" dirty="0"/>
              <a:t>, </a:t>
            </a:r>
          </a:p>
          <a:p>
            <a:pPr lvl="2"/>
            <a:r>
              <a:rPr lang="ru-RU" dirty="0"/>
              <a:t>аналитика, </a:t>
            </a:r>
          </a:p>
          <a:p>
            <a:pPr lvl="2"/>
            <a:r>
              <a:rPr lang="ru-RU" dirty="0"/>
              <a:t>разработка приборных панелей, </a:t>
            </a:r>
          </a:p>
          <a:p>
            <a:pPr lvl="2"/>
            <a:r>
              <a:rPr lang="ru-RU" dirty="0"/>
              <a:t>анализ данных, </a:t>
            </a:r>
          </a:p>
          <a:p>
            <a:pPr lvl="2"/>
            <a:r>
              <a:rPr lang="ru-RU" dirty="0"/>
              <a:t>анализ процессов, </a:t>
            </a:r>
          </a:p>
          <a:p>
            <a:pPr lvl="2"/>
            <a:r>
              <a:rPr lang="ru-RU" dirty="0"/>
              <a:t>обработка сложных событий, </a:t>
            </a:r>
          </a:p>
          <a:p>
            <a:pPr lvl="2"/>
            <a:r>
              <a:rPr lang="ru-RU" dirty="0"/>
              <a:t>управление эффективностью бизнеса, </a:t>
            </a:r>
          </a:p>
          <a:p>
            <a:pPr lvl="2"/>
            <a:r>
              <a:rPr lang="ru-RU" dirty="0" err="1"/>
              <a:t>бенчамаркинг</a:t>
            </a:r>
            <a:r>
              <a:rPr lang="ru-RU" dirty="0"/>
              <a:t> (сравнение с аналогами),</a:t>
            </a:r>
          </a:p>
          <a:p>
            <a:pPr lvl="2"/>
            <a:r>
              <a:rPr lang="ru-RU" dirty="0"/>
              <a:t>анализ текста, </a:t>
            </a:r>
          </a:p>
          <a:p>
            <a:pPr lvl="2"/>
            <a:r>
              <a:rPr lang="ru-RU" dirty="0"/>
              <a:t>предиктивная аналитика,</a:t>
            </a:r>
          </a:p>
          <a:p>
            <a:pPr lvl="2"/>
            <a:r>
              <a:rPr lang="ru-RU" dirty="0" err="1"/>
              <a:t>прескриптивная</a:t>
            </a:r>
            <a:r>
              <a:rPr lang="ru-RU" dirty="0"/>
              <a:t> аналитика.</a:t>
            </a:r>
          </a:p>
        </p:txBody>
      </p:sp>
      <p:pic>
        <p:nvPicPr>
          <p:cNvPr id="5" name="Рисунок 4">
            <a:extLst>
              <a:ext uri="{FF2B5EF4-FFF2-40B4-BE49-F238E27FC236}">
                <a16:creationId xmlns:a16="http://schemas.microsoft.com/office/drawing/2014/main" id="{D61FCACE-2C6A-4E66-9ABB-4B941DC3868E}"/>
              </a:ext>
            </a:extLst>
          </p:cNvPr>
          <p:cNvPicPr>
            <a:picLocks noChangeAspect="1"/>
          </p:cNvPicPr>
          <p:nvPr/>
        </p:nvPicPr>
        <p:blipFill>
          <a:blip r:embed="rId2"/>
          <a:stretch>
            <a:fillRect/>
          </a:stretch>
        </p:blipFill>
        <p:spPr>
          <a:xfrm>
            <a:off x="10494723" y="5180755"/>
            <a:ext cx="1718153" cy="1677245"/>
          </a:xfrm>
          <a:prstGeom prst="rect">
            <a:avLst/>
          </a:prstGeom>
        </p:spPr>
      </p:pic>
    </p:spTree>
    <p:extLst>
      <p:ext uri="{BB962C8B-B14F-4D97-AF65-F5344CB8AC3E}">
        <p14:creationId xmlns:p14="http://schemas.microsoft.com/office/powerpoint/2010/main" val="379024119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346100B-40E9-4376-929E-BFC5AAF45804}"/>
              </a:ext>
            </a:extLst>
          </p:cNvPr>
          <p:cNvSpPr>
            <a:spLocks noGrp="1"/>
          </p:cNvSpPr>
          <p:nvPr>
            <p:ph type="title"/>
          </p:nvPr>
        </p:nvSpPr>
        <p:spPr/>
        <p:txBody>
          <a:bodyPr/>
          <a:lstStyle/>
          <a:p>
            <a:r>
              <a:rPr lang="ru-RU" dirty="0"/>
              <a:t>Что такое </a:t>
            </a:r>
            <a:r>
              <a:rPr lang="en-US" dirty="0"/>
              <a:t>BI </a:t>
            </a:r>
            <a:r>
              <a:rPr lang="ru-RU" dirty="0"/>
              <a:t>Системы</a:t>
            </a:r>
          </a:p>
        </p:txBody>
      </p:sp>
      <p:sp>
        <p:nvSpPr>
          <p:cNvPr id="3" name="Объект 2">
            <a:extLst>
              <a:ext uri="{FF2B5EF4-FFF2-40B4-BE49-F238E27FC236}">
                <a16:creationId xmlns:a16="http://schemas.microsoft.com/office/drawing/2014/main" id="{41B457EF-732B-427E-8E24-75C06F7CE58B}"/>
              </a:ext>
            </a:extLst>
          </p:cNvPr>
          <p:cNvSpPr>
            <a:spLocks noGrp="1"/>
          </p:cNvSpPr>
          <p:nvPr>
            <p:ph sz="half" idx="1"/>
          </p:nvPr>
        </p:nvSpPr>
        <p:spPr/>
        <p:txBody>
          <a:bodyPr numCol="1">
            <a:normAutofit/>
          </a:bodyPr>
          <a:lstStyle/>
          <a:p>
            <a:r>
              <a:rPr lang="ru-RU" dirty="0"/>
              <a:t>Бизнес-аналитика (BI) системы</a:t>
            </a:r>
          </a:p>
          <a:p>
            <a:pPr lvl="1"/>
            <a:r>
              <a:rPr lang="ru-RU" dirty="0"/>
              <a:t>Сбор данных</a:t>
            </a:r>
          </a:p>
          <a:p>
            <a:pPr lvl="1"/>
            <a:r>
              <a:rPr lang="ru-RU" dirty="0"/>
              <a:t>Трансформация</a:t>
            </a:r>
          </a:p>
          <a:p>
            <a:pPr lvl="1"/>
            <a:r>
              <a:rPr lang="ru-RU" dirty="0"/>
              <a:t>Хранение</a:t>
            </a:r>
          </a:p>
          <a:p>
            <a:pPr lvl="1"/>
            <a:r>
              <a:rPr lang="ru-RU" dirty="0"/>
              <a:t>Обработка</a:t>
            </a:r>
          </a:p>
          <a:p>
            <a:pPr lvl="1"/>
            <a:r>
              <a:rPr lang="ru-RU" dirty="0"/>
              <a:t>Визуализация</a:t>
            </a:r>
          </a:p>
          <a:p>
            <a:pPr lvl="1"/>
            <a:r>
              <a:rPr lang="ru-RU" dirty="0"/>
              <a:t>Публикация</a:t>
            </a:r>
            <a:r>
              <a:rPr lang="en-US" dirty="0"/>
              <a:t> </a:t>
            </a:r>
            <a:endParaRPr lang="ru-RU" dirty="0"/>
          </a:p>
          <a:p>
            <a:pPr marL="457200" lvl="1" indent="0">
              <a:buNone/>
            </a:pPr>
            <a:endParaRPr lang="ru-RU" dirty="0"/>
          </a:p>
        </p:txBody>
      </p:sp>
      <p:sp>
        <p:nvSpPr>
          <p:cNvPr id="4" name="Объект 3">
            <a:extLst>
              <a:ext uri="{FF2B5EF4-FFF2-40B4-BE49-F238E27FC236}">
                <a16:creationId xmlns:a16="http://schemas.microsoft.com/office/drawing/2014/main" id="{3C4768D2-712E-4227-A5FE-60F05600E3CF}"/>
              </a:ext>
            </a:extLst>
          </p:cNvPr>
          <p:cNvSpPr>
            <a:spLocks noGrp="1"/>
          </p:cNvSpPr>
          <p:nvPr>
            <p:ph sz="half" idx="2"/>
          </p:nvPr>
        </p:nvSpPr>
        <p:spPr/>
        <p:txBody>
          <a:bodyPr/>
          <a:lstStyle/>
          <a:p>
            <a:r>
              <a:rPr lang="ru-RU"/>
              <a:t>Для принятия управленческих решений</a:t>
            </a:r>
            <a:endParaRPr lang="ru-RU" dirty="0"/>
          </a:p>
        </p:txBody>
      </p:sp>
      <p:pic>
        <p:nvPicPr>
          <p:cNvPr id="5122" name="Picture 2">
            <a:extLst>
              <a:ext uri="{FF2B5EF4-FFF2-40B4-BE49-F238E27FC236}">
                <a16:creationId xmlns:a16="http://schemas.microsoft.com/office/drawing/2014/main" id="{3E5F58B0-0053-481C-89E3-E4C19006E912}"/>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866615" y="4001294"/>
            <a:ext cx="6908043" cy="21647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800405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4BAF698-B159-4C7D-8D92-764C5E9F246A}"/>
              </a:ext>
            </a:extLst>
          </p:cNvPr>
          <p:cNvSpPr>
            <a:spLocks noGrp="1"/>
          </p:cNvSpPr>
          <p:nvPr>
            <p:ph type="title"/>
          </p:nvPr>
        </p:nvSpPr>
        <p:spPr/>
        <p:txBody>
          <a:bodyPr/>
          <a:lstStyle/>
          <a:p>
            <a:r>
              <a:rPr lang="ru-RU" dirty="0"/>
              <a:t>Этапы работы</a:t>
            </a:r>
          </a:p>
        </p:txBody>
      </p:sp>
      <p:graphicFrame>
        <p:nvGraphicFramePr>
          <p:cNvPr id="5" name="Объект 4">
            <a:extLst>
              <a:ext uri="{FF2B5EF4-FFF2-40B4-BE49-F238E27FC236}">
                <a16:creationId xmlns:a16="http://schemas.microsoft.com/office/drawing/2014/main" id="{693DD60A-7976-4964-B6ED-6A6202F0D73B}"/>
              </a:ext>
            </a:extLst>
          </p:cNvPr>
          <p:cNvGraphicFramePr>
            <a:graphicFrameLocks noGrp="1"/>
          </p:cNvGraphicFramePr>
          <p:nvPr>
            <p:ph idx="1"/>
            <p:extLst>
              <p:ext uri="{D42A27DB-BD31-4B8C-83A1-F6EECF244321}">
                <p14:modId xmlns:p14="http://schemas.microsoft.com/office/powerpoint/2010/main" val="1267337040"/>
              </p:ext>
            </p:extLst>
          </p:nvPr>
        </p:nvGraphicFramePr>
        <p:xfrm>
          <a:off x="239353" y="211016"/>
          <a:ext cx="11713294" cy="55075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Правая фигурная скобка 5">
            <a:extLst>
              <a:ext uri="{FF2B5EF4-FFF2-40B4-BE49-F238E27FC236}">
                <a16:creationId xmlns:a16="http://schemas.microsoft.com/office/drawing/2014/main" id="{FF2EB927-6117-47A2-BE0F-A0B0EAE2507F}"/>
              </a:ext>
            </a:extLst>
          </p:cNvPr>
          <p:cNvSpPr/>
          <p:nvPr/>
        </p:nvSpPr>
        <p:spPr>
          <a:xfrm rot="5400000">
            <a:off x="5754858" y="2592075"/>
            <a:ext cx="682283" cy="3868414"/>
          </a:xfrm>
          <a:prstGeom prst="rightBrace">
            <a:avLst/>
          </a:prstGeom>
          <a:solidFill>
            <a:schemeClr val="accent5">
              <a:lumMod val="40000"/>
              <a:lumOff val="60000"/>
            </a:schemeClr>
          </a:solidFill>
          <a:ln w="38100">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8" name="Прямоугольник 7">
            <a:extLst>
              <a:ext uri="{FF2B5EF4-FFF2-40B4-BE49-F238E27FC236}">
                <a16:creationId xmlns:a16="http://schemas.microsoft.com/office/drawing/2014/main" id="{60F48022-48FC-4F74-A9EC-853252408269}"/>
              </a:ext>
            </a:extLst>
          </p:cNvPr>
          <p:cNvSpPr/>
          <p:nvPr/>
        </p:nvSpPr>
        <p:spPr>
          <a:xfrm>
            <a:off x="710518" y="5092505"/>
            <a:ext cx="2926080" cy="68228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Power Query</a:t>
            </a:r>
            <a:endParaRPr lang="ru-RU" dirty="0"/>
          </a:p>
        </p:txBody>
      </p:sp>
      <p:sp>
        <p:nvSpPr>
          <p:cNvPr id="9" name="Прямоугольник 8">
            <a:extLst>
              <a:ext uri="{FF2B5EF4-FFF2-40B4-BE49-F238E27FC236}">
                <a16:creationId xmlns:a16="http://schemas.microsoft.com/office/drawing/2014/main" id="{5EE7A2BB-5FEC-4BBC-94CD-2A497929C7C1}"/>
              </a:ext>
            </a:extLst>
          </p:cNvPr>
          <p:cNvSpPr/>
          <p:nvPr/>
        </p:nvSpPr>
        <p:spPr>
          <a:xfrm>
            <a:off x="4632959" y="5120636"/>
            <a:ext cx="2926080" cy="68228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Power Pivot</a:t>
            </a:r>
            <a:endParaRPr lang="ru-RU" dirty="0"/>
          </a:p>
        </p:txBody>
      </p:sp>
      <p:sp>
        <p:nvSpPr>
          <p:cNvPr id="10" name="Правая фигурная скобка 9">
            <a:extLst>
              <a:ext uri="{FF2B5EF4-FFF2-40B4-BE49-F238E27FC236}">
                <a16:creationId xmlns:a16="http://schemas.microsoft.com/office/drawing/2014/main" id="{C3A63846-5835-4B29-AFEF-F17236EFAAC7}"/>
              </a:ext>
            </a:extLst>
          </p:cNvPr>
          <p:cNvSpPr/>
          <p:nvPr/>
        </p:nvSpPr>
        <p:spPr>
          <a:xfrm rot="5400000">
            <a:off x="1832417" y="2592075"/>
            <a:ext cx="682283" cy="3868414"/>
          </a:xfrm>
          <a:prstGeom prst="rightBrace">
            <a:avLst/>
          </a:prstGeom>
          <a:solidFill>
            <a:schemeClr val="accent5">
              <a:lumMod val="20000"/>
              <a:lumOff val="80000"/>
            </a:schemeClr>
          </a:solidFill>
          <a:ln w="38100">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11" name="Правая фигурная скобка 10">
            <a:extLst>
              <a:ext uri="{FF2B5EF4-FFF2-40B4-BE49-F238E27FC236}">
                <a16:creationId xmlns:a16="http://schemas.microsoft.com/office/drawing/2014/main" id="{5B71D70C-D1D9-41A6-BF4B-73D99E13C136}"/>
              </a:ext>
            </a:extLst>
          </p:cNvPr>
          <p:cNvSpPr/>
          <p:nvPr/>
        </p:nvSpPr>
        <p:spPr>
          <a:xfrm rot="5400000">
            <a:off x="8714986" y="3608417"/>
            <a:ext cx="682283" cy="1835733"/>
          </a:xfrm>
          <a:prstGeom prst="rightBrace">
            <a:avLst/>
          </a:prstGeom>
          <a:solidFill>
            <a:schemeClr val="accent5">
              <a:lumMod val="60000"/>
              <a:lumOff val="40000"/>
            </a:schemeClr>
          </a:solidFill>
          <a:ln w="38100">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12" name="Прямоугольник 11">
            <a:extLst>
              <a:ext uri="{FF2B5EF4-FFF2-40B4-BE49-F238E27FC236}">
                <a16:creationId xmlns:a16="http://schemas.microsoft.com/office/drawing/2014/main" id="{8B347F73-A946-4CE3-B673-037B7E36C8E4}"/>
              </a:ext>
            </a:extLst>
          </p:cNvPr>
          <p:cNvSpPr/>
          <p:nvPr/>
        </p:nvSpPr>
        <p:spPr>
          <a:xfrm>
            <a:off x="8361850" y="5120636"/>
            <a:ext cx="1388554" cy="68228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Power View</a:t>
            </a:r>
          </a:p>
          <a:p>
            <a:pPr algn="ctr"/>
            <a:r>
              <a:rPr lang="en-US" dirty="0"/>
              <a:t>Power Map</a:t>
            </a:r>
            <a:endParaRPr lang="ru-RU" dirty="0"/>
          </a:p>
        </p:txBody>
      </p:sp>
    </p:spTree>
    <p:extLst>
      <p:ext uri="{BB962C8B-B14F-4D97-AF65-F5344CB8AC3E}">
        <p14:creationId xmlns:p14="http://schemas.microsoft.com/office/powerpoint/2010/main" val="423911990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4BAF698-B159-4C7D-8D92-764C5E9F246A}"/>
              </a:ext>
            </a:extLst>
          </p:cNvPr>
          <p:cNvSpPr>
            <a:spLocks noGrp="1"/>
          </p:cNvSpPr>
          <p:nvPr>
            <p:ph type="title"/>
          </p:nvPr>
        </p:nvSpPr>
        <p:spPr/>
        <p:txBody>
          <a:bodyPr/>
          <a:lstStyle/>
          <a:p>
            <a:r>
              <a:rPr lang="ru-RU" dirty="0"/>
              <a:t>Этапы работы</a:t>
            </a:r>
          </a:p>
        </p:txBody>
      </p:sp>
      <p:graphicFrame>
        <p:nvGraphicFramePr>
          <p:cNvPr id="5" name="Объект 4">
            <a:extLst>
              <a:ext uri="{FF2B5EF4-FFF2-40B4-BE49-F238E27FC236}">
                <a16:creationId xmlns:a16="http://schemas.microsoft.com/office/drawing/2014/main" id="{693DD60A-7976-4964-B6ED-6A6202F0D73B}"/>
              </a:ext>
            </a:extLst>
          </p:cNvPr>
          <p:cNvGraphicFramePr>
            <a:graphicFrameLocks noGrp="1"/>
          </p:cNvGraphicFramePr>
          <p:nvPr>
            <p:ph idx="1"/>
            <p:extLst>
              <p:ext uri="{D42A27DB-BD31-4B8C-83A1-F6EECF244321}">
                <p14:modId xmlns:p14="http://schemas.microsoft.com/office/powerpoint/2010/main" val="1267337040"/>
              </p:ext>
            </p:extLst>
          </p:nvPr>
        </p:nvGraphicFramePr>
        <p:xfrm>
          <a:off x="239353" y="211016"/>
          <a:ext cx="11713294" cy="55075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Правая фигурная скобка 5">
            <a:extLst>
              <a:ext uri="{FF2B5EF4-FFF2-40B4-BE49-F238E27FC236}">
                <a16:creationId xmlns:a16="http://schemas.microsoft.com/office/drawing/2014/main" id="{FF2EB927-6117-47A2-BE0F-A0B0EAE2507F}"/>
              </a:ext>
            </a:extLst>
          </p:cNvPr>
          <p:cNvSpPr/>
          <p:nvPr/>
        </p:nvSpPr>
        <p:spPr>
          <a:xfrm rot="5400000">
            <a:off x="6709518" y="1637415"/>
            <a:ext cx="682283" cy="5777735"/>
          </a:xfrm>
          <a:prstGeom prst="rightBrace">
            <a:avLst/>
          </a:prstGeom>
          <a:solidFill>
            <a:schemeClr val="accent5">
              <a:lumMod val="40000"/>
              <a:lumOff val="60000"/>
            </a:schemeClr>
          </a:solidFill>
          <a:ln w="38100">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8" name="Прямоугольник 7">
            <a:extLst>
              <a:ext uri="{FF2B5EF4-FFF2-40B4-BE49-F238E27FC236}">
                <a16:creationId xmlns:a16="http://schemas.microsoft.com/office/drawing/2014/main" id="{60F48022-48FC-4F74-A9EC-853252408269}"/>
              </a:ext>
            </a:extLst>
          </p:cNvPr>
          <p:cNvSpPr/>
          <p:nvPr/>
        </p:nvSpPr>
        <p:spPr>
          <a:xfrm>
            <a:off x="710518" y="5092505"/>
            <a:ext cx="2926080" cy="68228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Power Query</a:t>
            </a:r>
            <a:endParaRPr lang="ru-RU" dirty="0"/>
          </a:p>
        </p:txBody>
      </p:sp>
      <p:sp>
        <p:nvSpPr>
          <p:cNvPr id="9" name="Прямоугольник 8">
            <a:extLst>
              <a:ext uri="{FF2B5EF4-FFF2-40B4-BE49-F238E27FC236}">
                <a16:creationId xmlns:a16="http://schemas.microsoft.com/office/drawing/2014/main" id="{5EE7A2BB-5FEC-4BBC-94CD-2A497929C7C1}"/>
              </a:ext>
            </a:extLst>
          </p:cNvPr>
          <p:cNvSpPr/>
          <p:nvPr/>
        </p:nvSpPr>
        <p:spPr>
          <a:xfrm>
            <a:off x="5587619" y="5120636"/>
            <a:ext cx="2926080" cy="68228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Power Pivot</a:t>
            </a:r>
            <a:endParaRPr lang="ru-RU" dirty="0"/>
          </a:p>
        </p:txBody>
      </p:sp>
      <p:sp>
        <p:nvSpPr>
          <p:cNvPr id="10" name="Правая фигурная скобка 9">
            <a:extLst>
              <a:ext uri="{FF2B5EF4-FFF2-40B4-BE49-F238E27FC236}">
                <a16:creationId xmlns:a16="http://schemas.microsoft.com/office/drawing/2014/main" id="{C3A63846-5835-4B29-AFEF-F17236EFAAC7}"/>
              </a:ext>
            </a:extLst>
          </p:cNvPr>
          <p:cNvSpPr/>
          <p:nvPr/>
        </p:nvSpPr>
        <p:spPr>
          <a:xfrm rot="5400000">
            <a:off x="1832417" y="2592075"/>
            <a:ext cx="682283" cy="3868414"/>
          </a:xfrm>
          <a:prstGeom prst="rightBrace">
            <a:avLst/>
          </a:prstGeom>
          <a:solidFill>
            <a:schemeClr val="accent5">
              <a:lumMod val="20000"/>
              <a:lumOff val="80000"/>
            </a:schemeClr>
          </a:solidFill>
          <a:ln w="38100">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Tree>
    <p:extLst>
      <p:ext uri="{BB962C8B-B14F-4D97-AF65-F5344CB8AC3E}">
        <p14:creationId xmlns:p14="http://schemas.microsoft.com/office/powerpoint/2010/main" val="392922399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4BAF698-B159-4C7D-8D92-764C5E9F246A}"/>
              </a:ext>
            </a:extLst>
          </p:cNvPr>
          <p:cNvSpPr>
            <a:spLocks noGrp="1"/>
          </p:cNvSpPr>
          <p:nvPr>
            <p:ph type="title"/>
          </p:nvPr>
        </p:nvSpPr>
        <p:spPr/>
        <p:txBody>
          <a:bodyPr/>
          <a:lstStyle/>
          <a:p>
            <a:r>
              <a:rPr lang="ru-RU" dirty="0"/>
              <a:t>Этапы работы</a:t>
            </a:r>
          </a:p>
        </p:txBody>
      </p:sp>
      <p:graphicFrame>
        <p:nvGraphicFramePr>
          <p:cNvPr id="5" name="Объект 4">
            <a:extLst>
              <a:ext uri="{FF2B5EF4-FFF2-40B4-BE49-F238E27FC236}">
                <a16:creationId xmlns:a16="http://schemas.microsoft.com/office/drawing/2014/main" id="{693DD60A-7976-4964-B6ED-6A6202F0D73B}"/>
              </a:ext>
            </a:extLst>
          </p:cNvPr>
          <p:cNvGraphicFramePr>
            <a:graphicFrameLocks noGrp="1"/>
          </p:cNvGraphicFramePr>
          <p:nvPr>
            <p:ph idx="1"/>
            <p:extLst>
              <p:ext uri="{D42A27DB-BD31-4B8C-83A1-F6EECF244321}">
                <p14:modId xmlns:p14="http://schemas.microsoft.com/office/powerpoint/2010/main" val="385367434"/>
              </p:ext>
            </p:extLst>
          </p:nvPr>
        </p:nvGraphicFramePr>
        <p:xfrm>
          <a:off x="239353" y="211016"/>
          <a:ext cx="11713294" cy="55075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Прямоугольник 7">
            <a:extLst>
              <a:ext uri="{FF2B5EF4-FFF2-40B4-BE49-F238E27FC236}">
                <a16:creationId xmlns:a16="http://schemas.microsoft.com/office/drawing/2014/main" id="{60F48022-48FC-4F74-A9EC-853252408269}"/>
              </a:ext>
            </a:extLst>
          </p:cNvPr>
          <p:cNvSpPr/>
          <p:nvPr/>
        </p:nvSpPr>
        <p:spPr>
          <a:xfrm>
            <a:off x="710518" y="5092505"/>
            <a:ext cx="2926080" cy="68228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Power Query</a:t>
            </a:r>
            <a:endParaRPr lang="ru-RU" dirty="0"/>
          </a:p>
        </p:txBody>
      </p:sp>
      <p:sp>
        <p:nvSpPr>
          <p:cNvPr id="10" name="Правая фигурная скобка 9">
            <a:extLst>
              <a:ext uri="{FF2B5EF4-FFF2-40B4-BE49-F238E27FC236}">
                <a16:creationId xmlns:a16="http://schemas.microsoft.com/office/drawing/2014/main" id="{C3A63846-5835-4B29-AFEF-F17236EFAAC7}"/>
              </a:ext>
            </a:extLst>
          </p:cNvPr>
          <p:cNvSpPr/>
          <p:nvPr/>
        </p:nvSpPr>
        <p:spPr>
          <a:xfrm rot="5400000">
            <a:off x="1832417" y="2592075"/>
            <a:ext cx="682283" cy="3868414"/>
          </a:xfrm>
          <a:prstGeom prst="rightBrace">
            <a:avLst/>
          </a:prstGeom>
          <a:solidFill>
            <a:schemeClr val="accent5">
              <a:lumMod val="20000"/>
              <a:lumOff val="80000"/>
            </a:schemeClr>
          </a:solidFill>
          <a:ln w="38100">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13" name="Правая фигурная скобка 12">
            <a:extLst>
              <a:ext uri="{FF2B5EF4-FFF2-40B4-BE49-F238E27FC236}">
                <a16:creationId xmlns:a16="http://schemas.microsoft.com/office/drawing/2014/main" id="{FF2EB927-6117-47A2-BE0F-A0B0EAE2507F}"/>
              </a:ext>
            </a:extLst>
          </p:cNvPr>
          <p:cNvSpPr/>
          <p:nvPr/>
        </p:nvSpPr>
        <p:spPr>
          <a:xfrm rot="5400000">
            <a:off x="6709518" y="1637415"/>
            <a:ext cx="682283" cy="5777735"/>
          </a:xfrm>
          <a:prstGeom prst="rightBrace">
            <a:avLst/>
          </a:prstGeom>
          <a:solidFill>
            <a:schemeClr val="accent5">
              <a:lumMod val="40000"/>
              <a:lumOff val="60000"/>
            </a:schemeClr>
          </a:solidFill>
          <a:ln w="38100">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14" name="Прямоугольник 13">
            <a:extLst>
              <a:ext uri="{FF2B5EF4-FFF2-40B4-BE49-F238E27FC236}">
                <a16:creationId xmlns:a16="http://schemas.microsoft.com/office/drawing/2014/main" id="{5EE7A2BB-5FEC-4BBC-94CD-2A497929C7C1}"/>
              </a:ext>
            </a:extLst>
          </p:cNvPr>
          <p:cNvSpPr/>
          <p:nvPr/>
        </p:nvSpPr>
        <p:spPr>
          <a:xfrm>
            <a:off x="5587619" y="5120636"/>
            <a:ext cx="2926080" cy="68228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Power Pivot</a:t>
            </a:r>
            <a:endParaRPr lang="ru-RU" dirty="0"/>
          </a:p>
        </p:txBody>
      </p:sp>
    </p:spTree>
    <p:extLst>
      <p:ext uri="{BB962C8B-B14F-4D97-AF65-F5344CB8AC3E}">
        <p14:creationId xmlns:p14="http://schemas.microsoft.com/office/powerpoint/2010/main" val="8469647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FB88978-34AC-4957-BB31-9304709AEA39}"/>
              </a:ext>
            </a:extLst>
          </p:cNvPr>
          <p:cNvSpPr>
            <a:spLocks noGrp="1"/>
          </p:cNvSpPr>
          <p:nvPr>
            <p:ph type="title"/>
          </p:nvPr>
        </p:nvSpPr>
        <p:spPr/>
        <p:txBody>
          <a:bodyPr>
            <a:normAutofit fontScale="90000"/>
          </a:bodyPr>
          <a:lstStyle/>
          <a:p>
            <a:r>
              <a:rPr lang="ru-RU" dirty="0"/>
              <a:t>Форматы импорта популярные</a:t>
            </a:r>
          </a:p>
        </p:txBody>
      </p:sp>
      <p:graphicFrame>
        <p:nvGraphicFramePr>
          <p:cNvPr id="4" name="Объект 3">
            <a:extLst>
              <a:ext uri="{FF2B5EF4-FFF2-40B4-BE49-F238E27FC236}">
                <a16:creationId xmlns:a16="http://schemas.microsoft.com/office/drawing/2014/main" id="{59BA9E97-5878-439D-9FBF-5CD0768FCBCC}"/>
              </a:ext>
            </a:extLst>
          </p:cNvPr>
          <p:cNvGraphicFramePr>
            <a:graphicFrameLocks noGrp="1"/>
          </p:cNvGraphicFramePr>
          <p:nvPr>
            <p:ph idx="1"/>
            <p:extLst>
              <p:ext uri="{D42A27DB-BD31-4B8C-83A1-F6EECF244321}">
                <p14:modId xmlns:p14="http://schemas.microsoft.com/office/powerpoint/2010/main" val="1356454489"/>
              </p:ext>
            </p:extLst>
          </p:nvPr>
        </p:nvGraphicFramePr>
        <p:xfrm>
          <a:off x="0" y="1252024"/>
          <a:ext cx="12077700" cy="541606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15585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640080"/>
            <a:ext cx="12192000" cy="5303520"/>
          </a:xfrm>
          <a:prstGeom prst="rect">
            <a:avLst/>
          </a:prstGeom>
          <a:solidFill>
            <a:srgbClr val="1A2A4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6" name="TextBox 5"/>
          <p:cNvSpPr txBox="1"/>
          <p:nvPr/>
        </p:nvSpPr>
        <p:spPr>
          <a:xfrm>
            <a:off x="548640" y="777240"/>
            <a:ext cx="10972800" cy="523220"/>
          </a:xfrm>
          <a:prstGeom prst="rect">
            <a:avLst/>
          </a:prstGeom>
          <a:noFill/>
        </p:spPr>
        <p:txBody>
          <a:bodyPr wrap="square">
            <a:spAutoFit/>
          </a:bodyPr>
          <a:lstStyle/>
          <a:p>
            <a:pPr algn="l"/>
            <a:r>
              <a:rPr sz="2800" b="1" dirty="0" err="1">
                <a:solidFill>
                  <a:srgbClr val="FFFFFF"/>
                </a:solidFill>
                <a:latin typeface="Calibri"/>
              </a:rPr>
              <a:t>Как</a:t>
            </a:r>
            <a:r>
              <a:rPr sz="2800" b="1" dirty="0">
                <a:solidFill>
                  <a:srgbClr val="FFFFFF"/>
                </a:solidFill>
                <a:latin typeface="Calibri"/>
              </a:rPr>
              <a:t> </a:t>
            </a:r>
            <a:r>
              <a:rPr sz="2800" b="1" dirty="0" err="1">
                <a:solidFill>
                  <a:srgbClr val="FFFFFF"/>
                </a:solidFill>
                <a:latin typeface="Calibri"/>
              </a:rPr>
              <a:t>генетики</a:t>
            </a:r>
            <a:r>
              <a:rPr sz="2800" b="1" dirty="0">
                <a:solidFill>
                  <a:srgbClr val="FFFFFF"/>
                </a:solidFill>
                <a:latin typeface="Calibri"/>
              </a:rPr>
              <a:t> </a:t>
            </a:r>
            <a:r>
              <a:rPr sz="2800" b="1" dirty="0" err="1">
                <a:solidFill>
                  <a:srgbClr val="FFFFFF"/>
                </a:solidFill>
                <a:latin typeface="Calibri"/>
              </a:rPr>
              <a:t>переименовали</a:t>
            </a:r>
            <a:r>
              <a:rPr sz="2800" b="1" dirty="0">
                <a:solidFill>
                  <a:srgbClr val="FFFFFF"/>
                </a:solidFill>
                <a:latin typeface="Calibri"/>
              </a:rPr>
              <a:t> </a:t>
            </a:r>
            <a:r>
              <a:rPr sz="2800" b="1" dirty="0" err="1">
                <a:solidFill>
                  <a:srgbClr val="FFFFFF"/>
                </a:solidFill>
                <a:latin typeface="Calibri"/>
              </a:rPr>
              <a:t>гены</a:t>
            </a:r>
            <a:r>
              <a:rPr sz="2800" b="1" dirty="0">
                <a:solidFill>
                  <a:srgbClr val="FFFFFF"/>
                </a:solidFill>
                <a:latin typeface="Calibri"/>
              </a:rPr>
              <a:t> </a:t>
            </a:r>
            <a:r>
              <a:rPr sz="2800" b="1" dirty="0" err="1">
                <a:solidFill>
                  <a:srgbClr val="FFFFFF"/>
                </a:solidFill>
                <a:latin typeface="Calibri"/>
              </a:rPr>
              <a:t>из-за</a:t>
            </a:r>
            <a:r>
              <a:rPr sz="2800" b="1" dirty="0">
                <a:solidFill>
                  <a:srgbClr val="FFFFFF"/>
                </a:solidFill>
                <a:latin typeface="Calibri"/>
              </a:rPr>
              <a:t> Excel</a:t>
            </a:r>
          </a:p>
        </p:txBody>
      </p:sp>
      <p:pic>
        <p:nvPicPr>
          <p:cNvPr id="7" name="Picture 6" descr="meme_gene.png"/>
          <p:cNvPicPr>
            <a:picLocks noChangeAspect="1"/>
          </p:cNvPicPr>
          <p:nvPr/>
        </p:nvPicPr>
        <p:blipFill>
          <a:blip r:embed="rId2"/>
          <a:stretch>
            <a:fillRect/>
          </a:stretch>
        </p:blipFill>
        <p:spPr>
          <a:xfrm>
            <a:off x="457200" y="1645920"/>
            <a:ext cx="4267200" cy="3840480"/>
          </a:xfrm>
          <a:prstGeom prst="rect">
            <a:avLst/>
          </a:prstGeom>
        </p:spPr>
      </p:pic>
      <p:sp>
        <p:nvSpPr>
          <p:cNvPr id="8" name="TextBox 7"/>
          <p:cNvSpPr txBox="1"/>
          <p:nvPr/>
        </p:nvSpPr>
        <p:spPr>
          <a:xfrm>
            <a:off x="5181600" y="1554482"/>
            <a:ext cx="6553200" cy="3770263"/>
          </a:xfrm>
          <a:prstGeom prst="rect">
            <a:avLst/>
          </a:prstGeom>
          <a:noFill/>
        </p:spPr>
        <p:txBody>
          <a:bodyPr wrap="square">
            <a:spAutoFit/>
          </a:bodyPr>
          <a:lstStyle/>
          <a:p>
            <a:pPr>
              <a:spcAft>
                <a:spcPts val="400"/>
              </a:spcAft>
            </a:pPr>
            <a:r>
              <a:rPr sz="1600" b="1" dirty="0" err="1">
                <a:solidFill>
                  <a:srgbClr val="FFD700"/>
                </a:solidFill>
                <a:latin typeface="Calibri"/>
              </a:rPr>
              <a:t>Проблема</a:t>
            </a:r>
            <a:r>
              <a:rPr sz="1600" b="1" dirty="0">
                <a:solidFill>
                  <a:srgbClr val="FFD700"/>
                </a:solidFill>
                <a:latin typeface="Calibri"/>
              </a:rPr>
              <a:t>:</a:t>
            </a:r>
          </a:p>
          <a:p>
            <a:pPr>
              <a:spcAft>
                <a:spcPts val="400"/>
              </a:spcAft>
            </a:pPr>
            <a:r>
              <a:rPr sz="1300" dirty="0" err="1">
                <a:solidFill>
                  <a:srgbClr val="CCCCCC"/>
                </a:solidFill>
                <a:latin typeface="Calibri"/>
              </a:rPr>
              <a:t>Ген</a:t>
            </a:r>
            <a:r>
              <a:rPr sz="1300" dirty="0">
                <a:solidFill>
                  <a:srgbClr val="CCCCCC"/>
                </a:solidFill>
                <a:latin typeface="Calibri"/>
              </a:rPr>
              <a:t> MARCH1 (Membrane Associated Ring-CH-Type Finger 1) Excel </a:t>
            </a:r>
            <a:r>
              <a:rPr sz="1300" dirty="0" err="1">
                <a:solidFill>
                  <a:srgbClr val="CCCCCC"/>
                </a:solidFill>
                <a:latin typeface="Calibri"/>
              </a:rPr>
              <a:t>автоматически</a:t>
            </a:r>
            <a:r>
              <a:rPr sz="1300" dirty="0">
                <a:solidFill>
                  <a:srgbClr val="CCCCCC"/>
                </a:solidFill>
                <a:latin typeface="Calibri"/>
              </a:rPr>
              <a:t> </a:t>
            </a:r>
            <a:r>
              <a:rPr sz="1300" dirty="0" err="1">
                <a:solidFill>
                  <a:srgbClr val="CCCCCC"/>
                </a:solidFill>
                <a:latin typeface="Calibri"/>
              </a:rPr>
              <a:t>превращал</a:t>
            </a:r>
            <a:r>
              <a:rPr sz="1300" dirty="0">
                <a:solidFill>
                  <a:srgbClr val="CCCCCC"/>
                </a:solidFill>
                <a:latin typeface="Calibri"/>
              </a:rPr>
              <a:t> в </a:t>
            </a:r>
            <a:r>
              <a:rPr sz="1300" dirty="0" err="1">
                <a:solidFill>
                  <a:srgbClr val="CCCCCC"/>
                </a:solidFill>
                <a:latin typeface="Calibri"/>
              </a:rPr>
              <a:t>дату</a:t>
            </a:r>
            <a:r>
              <a:rPr sz="1300" dirty="0">
                <a:solidFill>
                  <a:srgbClr val="CCCCCC"/>
                </a:solidFill>
                <a:latin typeface="Calibri"/>
              </a:rPr>
              <a:t> «1-Mar».</a:t>
            </a:r>
          </a:p>
          <a:p>
            <a:pPr>
              <a:spcAft>
                <a:spcPts val="1000"/>
              </a:spcAft>
            </a:pPr>
            <a:r>
              <a:rPr sz="1300" dirty="0" err="1">
                <a:solidFill>
                  <a:srgbClr val="CCCCCC"/>
                </a:solidFill>
                <a:latin typeface="Calibri"/>
              </a:rPr>
              <a:t>Ген</a:t>
            </a:r>
            <a:r>
              <a:rPr sz="1300" dirty="0">
                <a:solidFill>
                  <a:srgbClr val="CCCCCC"/>
                </a:solidFill>
                <a:latin typeface="Calibri"/>
              </a:rPr>
              <a:t> SEPT2 (</a:t>
            </a:r>
            <a:r>
              <a:rPr sz="1300" dirty="0" err="1">
                <a:solidFill>
                  <a:srgbClr val="CCCCCC"/>
                </a:solidFill>
                <a:latin typeface="Calibri"/>
              </a:rPr>
              <a:t>Septin</a:t>
            </a:r>
            <a:r>
              <a:rPr sz="1300" dirty="0">
                <a:solidFill>
                  <a:srgbClr val="CCCCCC"/>
                </a:solidFill>
                <a:latin typeface="Calibri"/>
              </a:rPr>
              <a:t> 2) </a:t>
            </a:r>
            <a:r>
              <a:rPr sz="1300" dirty="0" err="1">
                <a:solidFill>
                  <a:srgbClr val="CCCCCC"/>
                </a:solidFill>
                <a:latin typeface="Calibri"/>
              </a:rPr>
              <a:t>становился</a:t>
            </a:r>
            <a:r>
              <a:rPr sz="1300" dirty="0">
                <a:solidFill>
                  <a:srgbClr val="CCCCCC"/>
                </a:solidFill>
                <a:latin typeface="Calibri"/>
              </a:rPr>
              <a:t> «2-Sep».</a:t>
            </a:r>
          </a:p>
          <a:p>
            <a:pPr>
              <a:spcAft>
                <a:spcPts val="400"/>
              </a:spcAft>
            </a:pPr>
            <a:r>
              <a:rPr sz="1600" b="1" dirty="0" err="1">
                <a:solidFill>
                  <a:srgbClr val="FFD700"/>
                </a:solidFill>
                <a:latin typeface="Calibri"/>
              </a:rPr>
              <a:t>Масштаб</a:t>
            </a:r>
            <a:r>
              <a:rPr sz="1600" b="1" dirty="0">
                <a:solidFill>
                  <a:srgbClr val="FFD700"/>
                </a:solidFill>
                <a:latin typeface="Calibri"/>
              </a:rPr>
              <a:t>:</a:t>
            </a:r>
          </a:p>
          <a:p>
            <a:pPr>
              <a:spcAft>
                <a:spcPts val="400"/>
              </a:spcAft>
            </a:pPr>
            <a:r>
              <a:rPr sz="1300" b="1" dirty="0">
                <a:solidFill>
                  <a:srgbClr val="FFFFFF"/>
                </a:solidFill>
                <a:latin typeface="Calibri"/>
              </a:rPr>
              <a:t>2016: </a:t>
            </a:r>
            <a:r>
              <a:rPr sz="1300" dirty="0">
                <a:solidFill>
                  <a:srgbClr val="CCCCCC"/>
                </a:solidFill>
                <a:latin typeface="Calibri"/>
              </a:rPr>
              <a:t>~20% </a:t>
            </a:r>
            <a:r>
              <a:rPr sz="1300" dirty="0" err="1">
                <a:solidFill>
                  <a:srgbClr val="CCCCCC"/>
                </a:solidFill>
                <a:latin typeface="Calibri"/>
              </a:rPr>
              <a:t>научных</a:t>
            </a:r>
            <a:r>
              <a:rPr sz="1300" dirty="0">
                <a:solidFill>
                  <a:srgbClr val="CCCCCC"/>
                </a:solidFill>
                <a:latin typeface="Calibri"/>
              </a:rPr>
              <a:t> </a:t>
            </a:r>
            <a:r>
              <a:rPr sz="1300" dirty="0" err="1">
                <a:solidFill>
                  <a:srgbClr val="CCCCCC"/>
                </a:solidFill>
                <a:latin typeface="Calibri"/>
              </a:rPr>
              <a:t>статей</a:t>
            </a:r>
            <a:r>
              <a:rPr sz="1300" dirty="0">
                <a:solidFill>
                  <a:srgbClr val="CCCCCC"/>
                </a:solidFill>
                <a:latin typeface="Calibri"/>
              </a:rPr>
              <a:t> </a:t>
            </a:r>
            <a:r>
              <a:rPr sz="1300" dirty="0" err="1">
                <a:solidFill>
                  <a:srgbClr val="CCCCCC"/>
                </a:solidFill>
                <a:latin typeface="Calibri"/>
              </a:rPr>
              <a:t>по</a:t>
            </a:r>
            <a:r>
              <a:rPr sz="1300" dirty="0">
                <a:solidFill>
                  <a:srgbClr val="CCCCCC"/>
                </a:solidFill>
                <a:latin typeface="Calibri"/>
              </a:rPr>
              <a:t> </a:t>
            </a:r>
            <a:r>
              <a:rPr sz="1300" dirty="0" err="1">
                <a:solidFill>
                  <a:srgbClr val="CCCCCC"/>
                </a:solidFill>
                <a:latin typeface="Calibri"/>
              </a:rPr>
              <a:t>генетике</a:t>
            </a:r>
            <a:r>
              <a:rPr sz="1300" dirty="0">
                <a:solidFill>
                  <a:srgbClr val="CCCCCC"/>
                </a:solidFill>
                <a:latin typeface="Calibri"/>
              </a:rPr>
              <a:t> </a:t>
            </a:r>
            <a:r>
              <a:rPr sz="1300" dirty="0" err="1">
                <a:solidFill>
                  <a:srgbClr val="CCCCCC"/>
                </a:solidFill>
                <a:latin typeface="Calibri"/>
              </a:rPr>
              <a:t>содержали</a:t>
            </a:r>
            <a:r>
              <a:rPr sz="1300" dirty="0">
                <a:solidFill>
                  <a:srgbClr val="CCCCCC"/>
                </a:solidFill>
                <a:latin typeface="Calibri"/>
              </a:rPr>
              <a:t> </a:t>
            </a:r>
            <a:r>
              <a:rPr sz="1300" dirty="0" err="1">
                <a:solidFill>
                  <a:srgbClr val="CCCCCC"/>
                </a:solidFill>
                <a:latin typeface="Calibri"/>
              </a:rPr>
              <a:t>ошибки</a:t>
            </a:r>
            <a:r>
              <a:rPr sz="1300" dirty="0">
                <a:solidFill>
                  <a:srgbClr val="CCCCCC"/>
                </a:solidFill>
                <a:latin typeface="Calibri"/>
              </a:rPr>
              <a:t> Excel</a:t>
            </a:r>
          </a:p>
          <a:p>
            <a:pPr>
              <a:spcAft>
                <a:spcPts val="1000"/>
              </a:spcAft>
            </a:pPr>
            <a:r>
              <a:rPr sz="1300" b="1" dirty="0">
                <a:solidFill>
                  <a:srgbClr val="FFFFFF"/>
                </a:solidFill>
                <a:latin typeface="Calibri"/>
              </a:rPr>
              <a:t>2021: </a:t>
            </a:r>
            <a:r>
              <a:rPr sz="1300" dirty="0" err="1">
                <a:solidFill>
                  <a:srgbClr val="CCCCCC"/>
                </a:solidFill>
                <a:latin typeface="Calibri"/>
              </a:rPr>
              <a:t>уже</a:t>
            </a:r>
            <a:r>
              <a:rPr sz="1300" dirty="0">
                <a:solidFill>
                  <a:srgbClr val="CCCCCC"/>
                </a:solidFill>
                <a:latin typeface="Calibri"/>
              </a:rPr>
              <a:t> 30,9% </a:t>
            </a:r>
            <a:r>
              <a:rPr sz="1300" dirty="0" err="1">
                <a:solidFill>
                  <a:srgbClr val="CCCCCC"/>
                </a:solidFill>
                <a:latin typeface="Calibri"/>
              </a:rPr>
              <a:t>статей</a:t>
            </a:r>
            <a:r>
              <a:rPr sz="1300" dirty="0">
                <a:solidFill>
                  <a:srgbClr val="CCCCCC"/>
                </a:solidFill>
                <a:latin typeface="Calibri"/>
              </a:rPr>
              <a:t> (3 436 </a:t>
            </a:r>
            <a:r>
              <a:rPr sz="1300" dirty="0" err="1">
                <a:solidFill>
                  <a:srgbClr val="CCCCCC"/>
                </a:solidFill>
                <a:latin typeface="Calibri"/>
              </a:rPr>
              <a:t>из</a:t>
            </a:r>
            <a:r>
              <a:rPr sz="1300" dirty="0">
                <a:solidFill>
                  <a:srgbClr val="CCCCCC"/>
                </a:solidFill>
                <a:latin typeface="Calibri"/>
              </a:rPr>
              <a:t> 11 117)</a:t>
            </a:r>
          </a:p>
          <a:p>
            <a:pPr>
              <a:spcAft>
                <a:spcPts val="400"/>
              </a:spcAft>
            </a:pPr>
            <a:r>
              <a:rPr sz="1600" b="1" dirty="0" err="1">
                <a:solidFill>
                  <a:srgbClr val="FFD700"/>
                </a:solidFill>
                <a:latin typeface="Calibri"/>
              </a:rPr>
              <a:t>Решение</a:t>
            </a:r>
            <a:r>
              <a:rPr sz="1600" b="1" dirty="0">
                <a:solidFill>
                  <a:srgbClr val="FFD700"/>
                </a:solidFill>
                <a:latin typeface="Calibri"/>
              </a:rPr>
              <a:t>:</a:t>
            </a:r>
          </a:p>
          <a:p>
            <a:pPr>
              <a:spcAft>
                <a:spcPts val="400"/>
              </a:spcAft>
            </a:pPr>
            <a:r>
              <a:rPr sz="1300" dirty="0" err="1">
                <a:solidFill>
                  <a:srgbClr val="CCCCCC"/>
                </a:solidFill>
                <a:latin typeface="Calibri"/>
              </a:rPr>
              <a:t>Комитет</a:t>
            </a:r>
            <a:r>
              <a:rPr sz="1300" dirty="0">
                <a:solidFill>
                  <a:srgbClr val="CCCCCC"/>
                </a:solidFill>
                <a:latin typeface="Calibri"/>
              </a:rPr>
              <a:t> HUGO </a:t>
            </a:r>
            <a:r>
              <a:rPr sz="1300" b="1" dirty="0" err="1">
                <a:solidFill>
                  <a:srgbClr val="7FDB8A"/>
                </a:solidFill>
                <a:latin typeface="Calibri"/>
              </a:rPr>
              <a:t>переименовал</a:t>
            </a:r>
            <a:r>
              <a:rPr sz="1300" b="1" dirty="0">
                <a:solidFill>
                  <a:srgbClr val="7FDB8A"/>
                </a:solidFill>
                <a:latin typeface="Calibri"/>
              </a:rPr>
              <a:t> 27 </a:t>
            </a:r>
            <a:r>
              <a:rPr sz="1300" b="1" dirty="0" err="1">
                <a:solidFill>
                  <a:srgbClr val="7FDB8A"/>
                </a:solidFill>
                <a:latin typeface="Calibri"/>
              </a:rPr>
              <a:t>генов</a:t>
            </a:r>
            <a:r>
              <a:rPr sz="1300" b="1" dirty="0">
                <a:solidFill>
                  <a:srgbClr val="7FDB8A"/>
                </a:solidFill>
                <a:latin typeface="Calibri"/>
              </a:rPr>
              <a:t>:</a:t>
            </a:r>
          </a:p>
          <a:p>
            <a:pPr>
              <a:spcAft>
                <a:spcPts val="200"/>
              </a:spcAft>
            </a:pPr>
            <a:r>
              <a:rPr sz="1300" b="1" dirty="0">
                <a:solidFill>
                  <a:srgbClr val="FF6B6B"/>
                </a:solidFill>
                <a:latin typeface="Calibri"/>
              </a:rPr>
              <a:t>MARCH1 </a:t>
            </a:r>
            <a:r>
              <a:rPr sz="1300" dirty="0">
                <a:solidFill>
                  <a:srgbClr val="CCCCCC"/>
                </a:solidFill>
                <a:latin typeface="Calibri"/>
              </a:rPr>
              <a:t>→ </a:t>
            </a:r>
            <a:r>
              <a:rPr sz="1300" b="1" dirty="0">
                <a:solidFill>
                  <a:srgbClr val="7FDB8A"/>
                </a:solidFill>
                <a:latin typeface="Calibri"/>
              </a:rPr>
              <a:t>MARCHF1</a:t>
            </a:r>
          </a:p>
          <a:p>
            <a:pPr>
              <a:spcAft>
                <a:spcPts val="1000"/>
              </a:spcAft>
            </a:pPr>
            <a:r>
              <a:rPr sz="1300" b="1" dirty="0">
                <a:solidFill>
                  <a:srgbClr val="FF6B6B"/>
                </a:solidFill>
                <a:latin typeface="Calibri"/>
              </a:rPr>
              <a:t>SEPT1 </a:t>
            </a:r>
            <a:r>
              <a:rPr sz="1300" dirty="0">
                <a:solidFill>
                  <a:srgbClr val="CCCCCC"/>
                </a:solidFill>
                <a:latin typeface="Calibri"/>
              </a:rPr>
              <a:t>→ </a:t>
            </a:r>
            <a:r>
              <a:rPr sz="1300" b="1" dirty="0">
                <a:solidFill>
                  <a:srgbClr val="7FDB8A"/>
                </a:solidFill>
                <a:latin typeface="Calibri"/>
              </a:rPr>
              <a:t>SEPTIN1</a:t>
            </a:r>
          </a:p>
          <a:p>
            <a:pPr>
              <a:spcAft>
                <a:spcPts val="200"/>
              </a:spcAft>
            </a:pPr>
            <a:r>
              <a:rPr sz="1300" b="1" dirty="0" err="1">
                <a:solidFill>
                  <a:srgbClr val="FFFFFF"/>
                </a:solidFill>
                <a:latin typeface="Calibri"/>
              </a:rPr>
              <a:t>Не</a:t>
            </a:r>
            <a:r>
              <a:rPr sz="1300" b="1" dirty="0">
                <a:solidFill>
                  <a:srgbClr val="FFFFFF"/>
                </a:solidFill>
                <a:latin typeface="Calibri"/>
              </a:rPr>
              <a:t> Microsoft </a:t>
            </a:r>
            <a:r>
              <a:rPr sz="1300" b="1" dirty="0" err="1">
                <a:solidFill>
                  <a:srgbClr val="FFFFFF"/>
                </a:solidFill>
                <a:latin typeface="Calibri"/>
              </a:rPr>
              <a:t>починила</a:t>
            </a:r>
            <a:r>
              <a:rPr sz="1300" b="1" dirty="0">
                <a:solidFill>
                  <a:srgbClr val="FFFFFF"/>
                </a:solidFill>
                <a:latin typeface="Calibri"/>
              </a:rPr>
              <a:t> Excel —</a:t>
            </a:r>
          </a:p>
          <a:p>
            <a:pPr>
              <a:spcAft>
                <a:spcPts val="200"/>
              </a:spcAft>
            </a:pPr>
            <a:r>
              <a:rPr sz="1300" b="1" dirty="0" err="1">
                <a:solidFill>
                  <a:srgbClr val="FFD700"/>
                </a:solidFill>
                <a:latin typeface="Calibri"/>
              </a:rPr>
              <a:t>учёные</a:t>
            </a:r>
            <a:r>
              <a:rPr sz="1300" b="1" dirty="0">
                <a:solidFill>
                  <a:srgbClr val="FFD700"/>
                </a:solidFill>
                <a:latin typeface="Calibri"/>
              </a:rPr>
              <a:t> </a:t>
            </a:r>
            <a:r>
              <a:rPr sz="1300" b="1" dirty="0" err="1">
                <a:solidFill>
                  <a:srgbClr val="FFD700"/>
                </a:solidFill>
                <a:latin typeface="Calibri"/>
              </a:rPr>
              <a:t>переименовали</a:t>
            </a:r>
            <a:r>
              <a:rPr sz="1300" b="1" dirty="0">
                <a:solidFill>
                  <a:srgbClr val="FFD700"/>
                </a:solidFill>
                <a:latin typeface="Calibri"/>
              </a:rPr>
              <a:t> </a:t>
            </a:r>
            <a:r>
              <a:rPr sz="1300" b="1" dirty="0" err="1">
                <a:solidFill>
                  <a:srgbClr val="FFD700"/>
                </a:solidFill>
                <a:latin typeface="Calibri"/>
              </a:rPr>
              <a:t>гены</a:t>
            </a:r>
            <a:r>
              <a:rPr sz="1300" b="1" dirty="0">
                <a:solidFill>
                  <a:srgbClr val="FFD700"/>
                </a:solidFill>
                <a:latin typeface="Calibri"/>
              </a:rPr>
              <a:t> </a:t>
            </a:r>
            <a:r>
              <a:rPr sz="1300" b="1" dirty="0" err="1">
                <a:solidFill>
                  <a:srgbClr val="FFD700"/>
                </a:solidFill>
                <a:latin typeface="Calibri"/>
              </a:rPr>
              <a:t>человека</a:t>
            </a:r>
            <a:r>
              <a:rPr sz="1300" b="1" dirty="0">
                <a:solidFill>
                  <a:srgbClr val="FFD700"/>
                </a:solidFill>
                <a:latin typeface="Calibri"/>
              </a:rPr>
              <a:t>.</a:t>
            </a:r>
          </a:p>
          <a:p>
            <a:r>
              <a:rPr sz="1100" dirty="0">
                <a:solidFill>
                  <a:srgbClr val="999999"/>
                </a:solidFill>
                <a:latin typeface="Calibri"/>
              </a:rPr>
              <a:t>Microsoft </a:t>
            </a:r>
            <a:r>
              <a:rPr sz="1100" dirty="0" err="1">
                <a:solidFill>
                  <a:srgbClr val="999999"/>
                </a:solidFill>
                <a:latin typeface="Calibri"/>
              </a:rPr>
              <a:t>добавила</a:t>
            </a:r>
            <a:r>
              <a:rPr sz="1100" dirty="0">
                <a:solidFill>
                  <a:srgbClr val="999999"/>
                </a:solidFill>
                <a:latin typeface="Calibri"/>
              </a:rPr>
              <a:t> </a:t>
            </a:r>
            <a:r>
              <a:rPr sz="1100" dirty="0" err="1">
                <a:solidFill>
                  <a:srgbClr val="999999"/>
                </a:solidFill>
                <a:latin typeface="Calibri"/>
              </a:rPr>
              <a:t>отключение</a:t>
            </a:r>
            <a:r>
              <a:rPr sz="1100" dirty="0">
                <a:solidFill>
                  <a:srgbClr val="999999"/>
                </a:solidFill>
                <a:latin typeface="Calibri"/>
              </a:rPr>
              <a:t> </a:t>
            </a:r>
            <a:r>
              <a:rPr sz="1100" dirty="0" err="1">
                <a:solidFill>
                  <a:srgbClr val="999999"/>
                </a:solidFill>
                <a:latin typeface="Calibri"/>
              </a:rPr>
              <a:t>автоконвертации</a:t>
            </a:r>
            <a:r>
              <a:rPr sz="1100" dirty="0">
                <a:solidFill>
                  <a:srgbClr val="999999"/>
                </a:solidFill>
                <a:latin typeface="Calibri"/>
              </a:rPr>
              <a:t> </a:t>
            </a:r>
            <a:r>
              <a:rPr sz="1100" dirty="0" err="1">
                <a:solidFill>
                  <a:srgbClr val="999999"/>
                </a:solidFill>
                <a:latin typeface="Calibri"/>
              </a:rPr>
              <a:t>только</a:t>
            </a:r>
            <a:r>
              <a:rPr sz="1100" dirty="0">
                <a:solidFill>
                  <a:srgbClr val="999999"/>
                </a:solidFill>
                <a:latin typeface="Calibri"/>
              </a:rPr>
              <a:t> в </a:t>
            </a:r>
            <a:r>
              <a:rPr sz="1100" dirty="0" err="1">
                <a:solidFill>
                  <a:srgbClr val="999999"/>
                </a:solidFill>
                <a:latin typeface="Calibri"/>
              </a:rPr>
              <a:t>октябре</a:t>
            </a:r>
            <a:r>
              <a:rPr sz="1100" dirty="0">
                <a:solidFill>
                  <a:srgbClr val="999999"/>
                </a:solidFill>
                <a:latin typeface="Calibri"/>
              </a:rPr>
              <a:t> 2023.</a:t>
            </a:r>
          </a:p>
        </p:txBody>
      </p:sp>
    </p:spTree>
    <p:extLst>
      <p:ext uri="{BB962C8B-B14F-4D97-AF65-F5344CB8AC3E}">
        <p14:creationId xmlns:p14="http://schemas.microsoft.com/office/powerpoint/2010/main" val="265474493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PDF</a:t>
            </a:r>
          </a:p>
        </p:txBody>
      </p:sp>
      <p:pic>
        <p:nvPicPr>
          <p:cNvPr id="1026" name="Picture 2" descr="https://www.popautomation.com/wp-content/uploads/2023/08/image-271.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123965" y="1825625"/>
            <a:ext cx="3944069" cy="43513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311956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4BAF698-B159-4C7D-8D92-764C5E9F246A}"/>
              </a:ext>
            </a:extLst>
          </p:cNvPr>
          <p:cNvSpPr>
            <a:spLocks noGrp="1"/>
          </p:cNvSpPr>
          <p:nvPr>
            <p:ph type="title"/>
          </p:nvPr>
        </p:nvSpPr>
        <p:spPr/>
        <p:txBody>
          <a:bodyPr/>
          <a:lstStyle/>
          <a:p>
            <a:r>
              <a:rPr lang="ru-RU" dirty="0"/>
              <a:t>Этапы работы</a:t>
            </a:r>
          </a:p>
        </p:txBody>
      </p:sp>
      <p:graphicFrame>
        <p:nvGraphicFramePr>
          <p:cNvPr id="5" name="Объект 4">
            <a:extLst>
              <a:ext uri="{FF2B5EF4-FFF2-40B4-BE49-F238E27FC236}">
                <a16:creationId xmlns:a16="http://schemas.microsoft.com/office/drawing/2014/main" id="{693DD60A-7976-4964-B6ED-6A6202F0D73B}"/>
              </a:ext>
            </a:extLst>
          </p:cNvPr>
          <p:cNvGraphicFramePr>
            <a:graphicFrameLocks noGrp="1"/>
          </p:cNvGraphicFramePr>
          <p:nvPr>
            <p:ph idx="1"/>
            <p:extLst>
              <p:ext uri="{D42A27DB-BD31-4B8C-83A1-F6EECF244321}">
                <p14:modId xmlns:p14="http://schemas.microsoft.com/office/powerpoint/2010/main" val="3869857893"/>
              </p:ext>
            </p:extLst>
          </p:nvPr>
        </p:nvGraphicFramePr>
        <p:xfrm>
          <a:off x="239353" y="211016"/>
          <a:ext cx="11713294" cy="55075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Прямоугольник 7">
            <a:extLst>
              <a:ext uri="{FF2B5EF4-FFF2-40B4-BE49-F238E27FC236}">
                <a16:creationId xmlns:a16="http://schemas.microsoft.com/office/drawing/2014/main" id="{60F48022-48FC-4F74-A9EC-853252408269}"/>
              </a:ext>
            </a:extLst>
          </p:cNvPr>
          <p:cNvSpPr/>
          <p:nvPr/>
        </p:nvSpPr>
        <p:spPr>
          <a:xfrm>
            <a:off x="710518" y="5092505"/>
            <a:ext cx="2926080" cy="68228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Power Query</a:t>
            </a:r>
            <a:endParaRPr lang="ru-RU" dirty="0"/>
          </a:p>
        </p:txBody>
      </p:sp>
      <p:sp>
        <p:nvSpPr>
          <p:cNvPr id="10" name="Правая фигурная скобка 9">
            <a:extLst>
              <a:ext uri="{FF2B5EF4-FFF2-40B4-BE49-F238E27FC236}">
                <a16:creationId xmlns:a16="http://schemas.microsoft.com/office/drawing/2014/main" id="{C3A63846-5835-4B29-AFEF-F17236EFAAC7}"/>
              </a:ext>
            </a:extLst>
          </p:cNvPr>
          <p:cNvSpPr/>
          <p:nvPr/>
        </p:nvSpPr>
        <p:spPr>
          <a:xfrm rot="5400000">
            <a:off x="1832417" y="2592075"/>
            <a:ext cx="682283" cy="3868414"/>
          </a:xfrm>
          <a:prstGeom prst="rightBrace">
            <a:avLst/>
          </a:prstGeom>
          <a:solidFill>
            <a:schemeClr val="accent5">
              <a:lumMod val="20000"/>
              <a:lumOff val="80000"/>
            </a:schemeClr>
          </a:solidFill>
          <a:ln w="38100">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13" name="Правая фигурная скобка 12">
            <a:extLst>
              <a:ext uri="{FF2B5EF4-FFF2-40B4-BE49-F238E27FC236}">
                <a16:creationId xmlns:a16="http://schemas.microsoft.com/office/drawing/2014/main" id="{FF2EB927-6117-47A2-BE0F-A0B0EAE2507F}"/>
              </a:ext>
            </a:extLst>
          </p:cNvPr>
          <p:cNvSpPr/>
          <p:nvPr/>
        </p:nvSpPr>
        <p:spPr>
          <a:xfrm rot="5400000">
            <a:off x="6709518" y="1637415"/>
            <a:ext cx="682283" cy="5777735"/>
          </a:xfrm>
          <a:prstGeom prst="rightBrace">
            <a:avLst/>
          </a:prstGeom>
          <a:solidFill>
            <a:schemeClr val="accent5">
              <a:lumMod val="40000"/>
              <a:lumOff val="60000"/>
            </a:schemeClr>
          </a:solidFill>
          <a:ln w="38100">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14" name="Прямоугольник 13">
            <a:extLst>
              <a:ext uri="{FF2B5EF4-FFF2-40B4-BE49-F238E27FC236}">
                <a16:creationId xmlns:a16="http://schemas.microsoft.com/office/drawing/2014/main" id="{5EE7A2BB-5FEC-4BBC-94CD-2A497929C7C1}"/>
              </a:ext>
            </a:extLst>
          </p:cNvPr>
          <p:cNvSpPr/>
          <p:nvPr/>
        </p:nvSpPr>
        <p:spPr>
          <a:xfrm>
            <a:off x="5587619" y="5120636"/>
            <a:ext cx="2926080" cy="68228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Power Pivot</a:t>
            </a:r>
            <a:endParaRPr lang="ru-RU" dirty="0"/>
          </a:p>
        </p:txBody>
      </p:sp>
    </p:spTree>
    <p:extLst>
      <p:ext uri="{BB962C8B-B14F-4D97-AF65-F5344CB8AC3E}">
        <p14:creationId xmlns:p14="http://schemas.microsoft.com/office/powerpoint/2010/main" val="168984473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E3DAE8F-0200-4FBD-9DA8-B549F81ED8B4}"/>
              </a:ext>
            </a:extLst>
          </p:cNvPr>
          <p:cNvSpPr>
            <a:spLocks noGrp="1"/>
          </p:cNvSpPr>
          <p:nvPr>
            <p:ph type="title"/>
          </p:nvPr>
        </p:nvSpPr>
        <p:spPr/>
        <p:txBody>
          <a:bodyPr>
            <a:normAutofit/>
          </a:bodyPr>
          <a:lstStyle/>
          <a:p>
            <a:r>
              <a:rPr lang="ru-RU" dirty="0"/>
              <a:t>1. Цифры текстом</a:t>
            </a:r>
          </a:p>
        </p:txBody>
      </p:sp>
      <p:pic>
        <p:nvPicPr>
          <p:cNvPr id="6" name="Объект 5">
            <a:extLst>
              <a:ext uri="{FF2B5EF4-FFF2-40B4-BE49-F238E27FC236}">
                <a16:creationId xmlns:a16="http://schemas.microsoft.com/office/drawing/2014/main" id="{D0FD0C9F-6636-4081-BD68-9468BA86B16C}"/>
              </a:ext>
            </a:extLst>
          </p:cNvPr>
          <p:cNvPicPr>
            <a:picLocks noGrp="1" noChangeAspect="1"/>
          </p:cNvPicPr>
          <p:nvPr>
            <p:ph sz="half" idx="2"/>
          </p:nvPr>
        </p:nvPicPr>
        <p:blipFill>
          <a:blip r:embed="rId2"/>
          <a:stretch>
            <a:fillRect/>
          </a:stretch>
        </p:blipFill>
        <p:spPr>
          <a:xfrm>
            <a:off x="6219470" y="2324660"/>
            <a:ext cx="5087060" cy="3353268"/>
          </a:xfrm>
          <a:prstGeom prst="rect">
            <a:avLst/>
          </a:prstGeom>
        </p:spPr>
      </p:pic>
      <p:pic>
        <p:nvPicPr>
          <p:cNvPr id="8" name="Объект 7">
            <a:extLst>
              <a:ext uri="{FF2B5EF4-FFF2-40B4-BE49-F238E27FC236}">
                <a16:creationId xmlns:a16="http://schemas.microsoft.com/office/drawing/2014/main" id="{C7B43AC0-8167-4DC1-AAE7-D528F0BCBAAC}"/>
              </a:ext>
            </a:extLst>
          </p:cNvPr>
          <p:cNvPicPr>
            <a:picLocks noGrp="1" noChangeAspect="1"/>
          </p:cNvPicPr>
          <p:nvPr>
            <p:ph sz="half" idx="1"/>
          </p:nvPr>
        </p:nvPicPr>
        <p:blipFill>
          <a:blip r:embed="rId3"/>
          <a:stretch>
            <a:fillRect/>
          </a:stretch>
        </p:blipFill>
        <p:spPr>
          <a:xfrm>
            <a:off x="1176916" y="1825625"/>
            <a:ext cx="4408917" cy="4351338"/>
          </a:xfrm>
        </p:spPr>
      </p:pic>
    </p:spTree>
    <p:extLst>
      <p:ext uri="{BB962C8B-B14F-4D97-AF65-F5344CB8AC3E}">
        <p14:creationId xmlns:p14="http://schemas.microsoft.com/office/powerpoint/2010/main" val="112246815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0A33978-4840-480D-B384-36B578B56150}"/>
              </a:ext>
            </a:extLst>
          </p:cNvPr>
          <p:cNvSpPr>
            <a:spLocks noGrp="1"/>
          </p:cNvSpPr>
          <p:nvPr>
            <p:ph type="title"/>
          </p:nvPr>
        </p:nvSpPr>
        <p:spPr>
          <a:xfrm>
            <a:off x="217285" y="136525"/>
            <a:ext cx="11138103" cy="1554163"/>
          </a:xfrm>
        </p:spPr>
        <p:txBody>
          <a:bodyPr/>
          <a:lstStyle/>
          <a:p>
            <a:r>
              <a:rPr lang="ru-RU" dirty="0" err="1"/>
              <a:t>Регистрочувстительность</a:t>
            </a:r>
            <a:endParaRPr lang="ru-RU" dirty="0"/>
          </a:p>
        </p:txBody>
      </p:sp>
      <p:sp>
        <p:nvSpPr>
          <p:cNvPr id="6" name="Текст 5">
            <a:extLst>
              <a:ext uri="{FF2B5EF4-FFF2-40B4-BE49-F238E27FC236}">
                <a16:creationId xmlns:a16="http://schemas.microsoft.com/office/drawing/2014/main" id="{128104EF-A0E9-4F3B-B7EF-AD5246338CEF}"/>
              </a:ext>
            </a:extLst>
          </p:cNvPr>
          <p:cNvSpPr>
            <a:spLocks noGrp="1"/>
          </p:cNvSpPr>
          <p:nvPr>
            <p:ph type="body" idx="1"/>
          </p:nvPr>
        </p:nvSpPr>
        <p:spPr/>
        <p:txBody>
          <a:bodyPr>
            <a:normAutofit fontScale="70000" lnSpcReduction="20000"/>
          </a:bodyPr>
          <a:lstStyle/>
          <a:p>
            <a:r>
              <a:rPr lang="ru-RU" dirty="0"/>
              <a:t>Эксель</a:t>
            </a:r>
          </a:p>
          <a:p>
            <a:r>
              <a:rPr lang="ru-RU" dirty="0"/>
              <a:t>Центральный банк = Центральный Банк = ЦЕНТРАЛЬНЫЙ БАНК</a:t>
            </a:r>
          </a:p>
        </p:txBody>
      </p:sp>
      <p:sp>
        <p:nvSpPr>
          <p:cNvPr id="8" name="Текст 7">
            <a:extLst>
              <a:ext uri="{FF2B5EF4-FFF2-40B4-BE49-F238E27FC236}">
                <a16:creationId xmlns:a16="http://schemas.microsoft.com/office/drawing/2014/main" id="{059F4A50-19A3-44B4-8F07-E442300CDCB8}"/>
              </a:ext>
            </a:extLst>
          </p:cNvPr>
          <p:cNvSpPr>
            <a:spLocks noGrp="1"/>
          </p:cNvSpPr>
          <p:nvPr>
            <p:ph type="body" sz="quarter" idx="3"/>
          </p:nvPr>
        </p:nvSpPr>
        <p:spPr/>
        <p:txBody>
          <a:bodyPr>
            <a:normAutofit fontScale="70000" lnSpcReduction="20000"/>
          </a:bodyPr>
          <a:lstStyle/>
          <a:p>
            <a:r>
              <a:rPr lang="ru-RU" dirty="0" err="1"/>
              <a:t>Пауэр</a:t>
            </a:r>
            <a:r>
              <a:rPr lang="ru-RU" dirty="0"/>
              <a:t> </a:t>
            </a:r>
            <a:r>
              <a:rPr lang="ru-RU" dirty="0" err="1"/>
              <a:t>Квери</a:t>
            </a:r>
            <a:endParaRPr lang="ru-RU" dirty="0"/>
          </a:p>
          <a:p>
            <a:r>
              <a:rPr lang="ru-RU" dirty="0"/>
              <a:t>Центральный банк </a:t>
            </a:r>
            <a:r>
              <a:rPr lang="en-US" dirty="0"/>
              <a:t>&lt;&gt;</a:t>
            </a:r>
            <a:r>
              <a:rPr lang="ru-RU" dirty="0"/>
              <a:t> Центральный Банк </a:t>
            </a:r>
            <a:r>
              <a:rPr lang="en-US" dirty="0"/>
              <a:t>&lt;&gt;</a:t>
            </a:r>
            <a:r>
              <a:rPr lang="ru-RU" dirty="0"/>
              <a:t> ЦЕНТРАЛЬНЫЙ БАНК</a:t>
            </a:r>
          </a:p>
        </p:txBody>
      </p:sp>
      <p:pic>
        <p:nvPicPr>
          <p:cNvPr id="7" name="Объект 6">
            <a:extLst>
              <a:ext uri="{FF2B5EF4-FFF2-40B4-BE49-F238E27FC236}">
                <a16:creationId xmlns:a16="http://schemas.microsoft.com/office/drawing/2014/main" id="{CD93CE73-1DF0-441D-955D-9CD2CEB4ECA5}"/>
              </a:ext>
            </a:extLst>
          </p:cNvPr>
          <p:cNvPicPr>
            <a:picLocks noGrp="1" noChangeAspect="1"/>
          </p:cNvPicPr>
          <p:nvPr>
            <p:ph sz="half" idx="2"/>
          </p:nvPr>
        </p:nvPicPr>
        <p:blipFill>
          <a:blip r:embed="rId2"/>
          <a:stretch>
            <a:fillRect/>
          </a:stretch>
        </p:blipFill>
        <p:spPr>
          <a:xfrm>
            <a:off x="845596" y="2505075"/>
            <a:ext cx="5146170" cy="3684588"/>
          </a:xfrm>
          <a:prstGeom prst="rect">
            <a:avLst/>
          </a:prstGeom>
        </p:spPr>
      </p:pic>
      <p:pic>
        <p:nvPicPr>
          <p:cNvPr id="14" name="Объект 13">
            <a:extLst>
              <a:ext uri="{FF2B5EF4-FFF2-40B4-BE49-F238E27FC236}">
                <a16:creationId xmlns:a16="http://schemas.microsoft.com/office/drawing/2014/main" id="{16A89763-98E8-440F-BFD5-AE8DC6495850}"/>
              </a:ext>
            </a:extLst>
          </p:cNvPr>
          <p:cNvPicPr>
            <a:picLocks noGrp="1" noChangeAspect="1"/>
          </p:cNvPicPr>
          <p:nvPr>
            <p:ph sz="quarter" idx="4"/>
          </p:nvPr>
        </p:nvPicPr>
        <p:blipFill>
          <a:blip r:embed="rId3"/>
          <a:stretch>
            <a:fillRect/>
          </a:stretch>
        </p:blipFill>
        <p:spPr>
          <a:xfrm>
            <a:off x="6391738" y="2604050"/>
            <a:ext cx="4744112" cy="3486637"/>
          </a:xfrm>
          <a:prstGeom prst="rect">
            <a:avLst/>
          </a:prstGeom>
        </p:spPr>
      </p:pic>
    </p:spTree>
    <p:extLst>
      <p:ext uri="{BB962C8B-B14F-4D97-AF65-F5344CB8AC3E}">
        <p14:creationId xmlns:p14="http://schemas.microsoft.com/office/powerpoint/2010/main" val="43933668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2. Значения через запятую</a:t>
            </a:r>
            <a:endParaRPr lang="en-US" dirty="0"/>
          </a:p>
        </p:txBody>
      </p:sp>
      <p:pic>
        <p:nvPicPr>
          <p:cNvPr id="5" name="Объект 4"/>
          <p:cNvPicPr>
            <a:picLocks noGrp="1" noChangeAspect="1"/>
          </p:cNvPicPr>
          <p:nvPr>
            <p:ph sz="half" idx="1"/>
          </p:nvPr>
        </p:nvPicPr>
        <p:blipFill>
          <a:blip r:embed="rId2"/>
          <a:stretch>
            <a:fillRect/>
          </a:stretch>
        </p:blipFill>
        <p:spPr>
          <a:xfrm>
            <a:off x="838200" y="2566851"/>
            <a:ext cx="5181600" cy="2868885"/>
          </a:xfrm>
          <a:prstGeom prst="rect">
            <a:avLst/>
          </a:prstGeom>
        </p:spPr>
      </p:pic>
      <p:pic>
        <p:nvPicPr>
          <p:cNvPr id="6" name="Объект 5"/>
          <p:cNvPicPr>
            <a:picLocks noGrp="1" noChangeAspect="1"/>
          </p:cNvPicPr>
          <p:nvPr>
            <p:ph sz="half" idx="2"/>
          </p:nvPr>
        </p:nvPicPr>
        <p:blipFill>
          <a:blip r:embed="rId3"/>
          <a:stretch>
            <a:fillRect/>
          </a:stretch>
        </p:blipFill>
        <p:spPr>
          <a:xfrm>
            <a:off x="6172200" y="1826225"/>
            <a:ext cx="5181600" cy="2484762"/>
          </a:xfrm>
          <a:prstGeom prst="rect">
            <a:avLst/>
          </a:prstGeom>
        </p:spPr>
      </p:pic>
      <p:pic>
        <p:nvPicPr>
          <p:cNvPr id="7" name="Рисунок 6"/>
          <p:cNvPicPr>
            <a:picLocks noChangeAspect="1"/>
          </p:cNvPicPr>
          <p:nvPr/>
        </p:nvPicPr>
        <p:blipFill>
          <a:blip r:embed="rId4"/>
          <a:stretch>
            <a:fillRect/>
          </a:stretch>
        </p:blipFill>
        <p:spPr>
          <a:xfrm>
            <a:off x="7750234" y="4645152"/>
            <a:ext cx="2025532" cy="1853604"/>
          </a:xfrm>
          <a:prstGeom prst="rect">
            <a:avLst/>
          </a:prstGeom>
        </p:spPr>
      </p:pic>
    </p:spTree>
    <p:extLst>
      <p:ext uri="{BB962C8B-B14F-4D97-AF65-F5344CB8AC3E}">
        <p14:creationId xmlns:p14="http://schemas.microsoft.com/office/powerpoint/2010/main" val="53235884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E3DAE8F-0200-4FBD-9DA8-B549F81ED8B4}"/>
              </a:ext>
            </a:extLst>
          </p:cNvPr>
          <p:cNvSpPr>
            <a:spLocks noGrp="1"/>
          </p:cNvSpPr>
          <p:nvPr>
            <p:ph type="title"/>
          </p:nvPr>
        </p:nvSpPr>
        <p:spPr/>
        <p:txBody>
          <a:bodyPr>
            <a:normAutofit/>
          </a:bodyPr>
          <a:lstStyle/>
          <a:p>
            <a:r>
              <a:rPr lang="ru-RU" dirty="0"/>
              <a:t>3. Пустые строки</a:t>
            </a:r>
          </a:p>
        </p:txBody>
      </p:sp>
      <p:pic>
        <p:nvPicPr>
          <p:cNvPr id="10" name="Объект 9">
            <a:extLst>
              <a:ext uri="{FF2B5EF4-FFF2-40B4-BE49-F238E27FC236}">
                <a16:creationId xmlns:a16="http://schemas.microsoft.com/office/drawing/2014/main" id="{5025611A-34F5-4147-83E9-1BEC8B8BCFD2}"/>
              </a:ext>
            </a:extLst>
          </p:cNvPr>
          <p:cNvPicPr>
            <a:picLocks noGrp="1" noChangeAspect="1"/>
          </p:cNvPicPr>
          <p:nvPr>
            <p:ph sz="half" idx="2"/>
          </p:nvPr>
        </p:nvPicPr>
        <p:blipFill>
          <a:blip r:embed="rId2"/>
          <a:stretch>
            <a:fillRect/>
          </a:stretch>
        </p:blipFill>
        <p:spPr>
          <a:xfrm>
            <a:off x="6172200" y="3060685"/>
            <a:ext cx="5181600" cy="1881217"/>
          </a:xfrm>
          <a:prstGeom prst="rect">
            <a:avLst/>
          </a:prstGeom>
        </p:spPr>
      </p:pic>
      <p:pic>
        <p:nvPicPr>
          <p:cNvPr id="8" name="Объект 7"/>
          <p:cNvPicPr>
            <a:picLocks noGrp="1" noChangeAspect="1"/>
          </p:cNvPicPr>
          <p:nvPr>
            <p:ph sz="half" idx="1"/>
          </p:nvPr>
        </p:nvPicPr>
        <p:blipFill>
          <a:blip r:embed="rId3"/>
          <a:stretch>
            <a:fillRect/>
          </a:stretch>
        </p:blipFill>
        <p:spPr>
          <a:xfrm>
            <a:off x="838200" y="2804389"/>
            <a:ext cx="5181600" cy="2393809"/>
          </a:xfrm>
          <a:prstGeom prst="rect">
            <a:avLst/>
          </a:prstGeom>
        </p:spPr>
      </p:pic>
      <p:sp>
        <p:nvSpPr>
          <p:cNvPr id="5" name="Прямоугольник 4"/>
          <p:cNvSpPr/>
          <p:nvPr/>
        </p:nvSpPr>
        <p:spPr>
          <a:xfrm>
            <a:off x="862149" y="3683726"/>
            <a:ext cx="3143794" cy="16197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Tree>
    <p:extLst>
      <p:ext uri="{BB962C8B-B14F-4D97-AF65-F5344CB8AC3E}">
        <p14:creationId xmlns:p14="http://schemas.microsoft.com/office/powerpoint/2010/main" val="100074935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Текст 4">
            <a:extLst>
              <a:ext uri="{FF2B5EF4-FFF2-40B4-BE49-F238E27FC236}">
                <a16:creationId xmlns:a16="http://schemas.microsoft.com/office/drawing/2014/main" id="{0AC7BEAB-3948-442E-BFBF-F23E1D0FA7A8}"/>
              </a:ext>
            </a:extLst>
          </p:cNvPr>
          <p:cNvSpPr>
            <a:spLocks noGrp="1"/>
          </p:cNvSpPr>
          <p:nvPr>
            <p:ph type="body" idx="1"/>
          </p:nvPr>
        </p:nvSpPr>
        <p:spPr>
          <a:xfrm>
            <a:off x="6326189" y="1681163"/>
            <a:ext cx="5157787" cy="823912"/>
          </a:xfrm>
        </p:spPr>
        <p:txBody>
          <a:bodyPr>
            <a:normAutofit lnSpcReduction="10000"/>
          </a:bodyPr>
          <a:lstStyle/>
          <a:p>
            <a:r>
              <a:rPr lang="ru-RU" dirty="0"/>
              <a:t>Трёхмерная таблица. </a:t>
            </a:r>
          </a:p>
          <a:p>
            <a:r>
              <a:rPr lang="ru-RU" dirty="0"/>
              <a:t>Матрица</a:t>
            </a:r>
          </a:p>
        </p:txBody>
      </p:sp>
      <p:pic>
        <p:nvPicPr>
          <p:cNvPr id="11" name="Объект 10">
            <a:extLst>
              <a:ext uri="{FF2B5EF4-FFF2-40B4-BE49-F238E27FC236}">
                <a16:creationId xmlns:a16="http://schemas.microsoft.com/office/drawing/2014/main" id="{AF4F8E76-B33F-4783-AB1A-4D61AF306595}"/>
              </a:ext>
            </a:extLst>
          </p:cNvPr>
          <p:cNvPicPr>
            <a:picLocks noGrp="1" noChangeAspect="1"/>
          </p:cNvPicPr>
          <p:nvPr>
            <p:ph sz="half" idx="2"/>
          </p:nvPr>
        </p:nvPicPr>
        <p:blipFill>
          <a:blip r:embed="rId2"/>
          <a:stretch>
            <a:fillRect/>
          </a:stretch>
        </p:blipFill>
        <p:spPr>
          <a:xfrm>
            <a:off x="6428237" y="3732921"/>
            <a:ext cx="4953691" cy="1228896"/>
          </a:xfrm>
          <a:prstGeom prst="rect">
            <a:avLst/>
          </a:prstGeom>
        </p:spPr>
      </p:pic>
      <p:sp>
        <p:nvSpPr>
          <p:cNvPr id="9" name="Текст 8">
            <a:extLst>
              <a:ext uri="{FF2B5EF4-FFF2-40B4-BE49-F238E27FC236}">
                <a16:creationId xmlns:a16="http://schemas.microsoft.com/office/drawing/2014/main" id="{80A15F50-378B-480E-8EB0-BADB542F2E09}"/>
              </a:ext>
            </a:extLst>
          </p:cNvPr>
          <p:cNvSpPr>
            <a:spLocks noGrp="1"/>
          </p:cNvSpPr>
          <p:nvPr>
            <p:ph type="body" sz="quarter" idx="3"/>
          </p:nvPr>
        </p:nvSpPr>
        <p:spPr>
          <a:xfrm>
            <a:off x="572380" y="1681163"/>
            <a:ext cx="5183188" cy="823912"/>
          </a:xfrm>
        </p:spPr>
        <p:txBody>
          <a:bodyPr>
            <a:normAutofit lnSpcReduction="10000"/>
          </a:bodyPr>
          <a:lstStyle/>
          <a:p>
            <a:r>
              <a:rPr lang="ru-RU" dirty="0"/>
              <a:t>Двухмерная таблица.</a:t>
            </a:r>
          </a:p>
          <a:p>
            <a:r>
              <a:rPr lang="ru-RU" dirty="0"/>
              <a:t>Таблица</a:t>
            </a:r>
          </a:p>
        </p:txBody>
      </p:sp>
      <p:pic>
        <p:nvPicPr>
          <p:cNvPr id="12" name="Объект 11">
            <a:extLst>
              <a:ext uri="{FF2B5EF4-FFF2-40B4-BE49-F238E27FC236}">
                <a16:creationId xmlns:a16="http://schemas.microsoft.com/office/drawing/2014/main" id="{CB999D72-B8C2-444A-8606-453350CD0E60}"/>
              </a:ext>
            </a:extLst>
          </p:cNvPr>
          <p:cNvPicPr>
            <a:picLocks noGrp="1" noChangeAspect="1"/>
          </p:cNvPicPr>
          <p:nvPr>
            <p:ph sz="quarter" idx="4"/>
          </p:nvPr>
        </p:nvPicPr>
        <p:blipFill>
          <a:blip r:embed="rId3"/>
          <a:stretch>
            <a:fillRect/>
          </a:stretch>
        </p:blipFill>
        <p:spPr>
          <a:xfrm>
            <a:off x="1732584" y="2505075"/>
            <a:ext cx="2862780" cy="3684588"/>
          </a:xfrm>
          <a:prstGeom prst="rect">
            <a:avLst/>
          </a:prstGeom>
        </p:spPr>
      </p:pic>
      <p:sp>
        <p:nvSpPr>
          <p:cNvPr id="2" name="Заголовок 1">
            <a:extLst>
              <a:ext uri="{FF2B5EF4-FFF2-40B4-BE49-F238E27FC236}">
                <a16:creationId xmlns:a16="http://schemas.microsoft.com/office/drawing/2014/main" id="{BE3DAE8F-0200-4FBD-9DA8-B549F81ED8B4}"/>
              </a:ext>
            </a:extLst>
          </p:cNvPr>
          <p:cNvSpPr>
            <a:spLocks noGrp="1"/>
          </p:cNvSpPr>
          <p:nvPr>
            <p:ph type="title"/>
          </p:nvPr>
        </p:nvSpPr>
        <p:spPr/>
        <p:txBody>
          <a:bodyPr/>
          <a:lstStyle/>
          <a:p>
            <a:r>
              <a:rPr lang="ru-RU" dirty="0"/>
              <a:t>Типовые ошибки. Матрица</a:t>
            </a:r>
          </a:p>
        </p:txBody>
      </p:sp>
    </p:spTree>
    <p:extLst>
      <p:ext uri="{BB962C8B-B14F-4D97-AF65-F5344CB8AC3E}">
        <p14:creationId xmlns:p14="http://schemas.microsoft.com/office/powerpoint/2010/main" val="402472766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E3DAE8F-0200-4FBD-9DA8-B549F81ED8B4}"/>
              </a:ext>
            </a:extLst>
          </p:cNvPr>
          <p:cNvSpPr>
            <a:spLocks noGrp="1"/>
          </p:cNvSpPr>
          <p:nvPr>
            <p:ph type="title"/>
          </p:nvPr>
        </p:nvSpPr>
        <p:spPr/>
        <p:txBody>
          <a:bodyPr/>
          <a:lstStyle/>
          <a:p>
            <a:r>
              <a:rPr lang="ru-RU" dirty="0"/>
              <a:t>Типовые ошибки. Матрица</a:t>
            </a:r>
          </a:p>
        </p:txBody>
      </p:sp>
      <p:pic>
        <p:nvPicPr>
          <p:cNvPr id="13" name="Объект 12">
            <a:extLst>
              <a:ext uri="{FF2B5EF4-FFF2-40B4-BE49-F238E27FC236}">
                <a16:creationId xmlns:a16="http://schemas.microsoft.com/office/drawing/2014/main" id="{25027BF3-9EEE-4CD5-A52A-D5A18F2DE2C1}"/>
              </a:ext>
            </a:extLst>
          </p:cNvPr>
          <p:cNvPicPr>
            <a:picLocks noGrp="1" noChangeAspect="1"/>
          </p:cNvPicPr>
          <p:nvPr>
            <p:ph sz="half" idx="1"/>
          </p:nvPr>
        </p:nvPicPr>
        <p:blipFill>
          <a:blip r:embed="rId2"/>
          <a:stretch>
            <a:fillRect/>
          </a:stretch>
        </p:blipFill>
        <p:spPr>
          <a:xfrm>
            <a:off x="1171073" y="1994843"/>
            <a:ext cx="4515854" cy="4012902"/>
          </a:xfrm>
        </p:spPr>
      </p:pic>
      <p:pic>
        <p:nvPicPr>
          <p:cNvPr id="10" name="Объект 9">
            <a:extLst>
              <a:ext uri="{FF2B5EF4-FFF2-40B4-BE49-F238E27FC236}">
                <a16:creationId xmlns:a16="http://schemas.microsoft.com/office/drawing/2014/main" id="{F289E3F4-CACB-4F78-AD61-F814DE6B5C80}"/>
              </a:ext>
            </a:extLst>
          </p:cNvPr>
          <p:cNvPicPr>
            <a:picLocks noGrp="1" noChangeAspect="1"/>
          </p:cNvPicPr>
          <p:nvPr>
            <p:ph sz="half" idx="2"/>
          </p:nvPr>
        </p:nvPicPr>
        <p:blipFill>
          <a:blip r:embed="rId3"/>
          <a:stretch>
            <a:fillRect/>
          </a:stretch>
        </p:blipFill>
        <p:spPr>
          <a:xfrm>
            <a:off x="5865761" y="3429001"/>
            <a:ext cx="5794478" cy="1144586"/>
          </a:xfrm>
        </p:spPr>
      </p:pic>
    </p:spTree>
    <p:extLst>
      <p:ext uri="{BB962C8B-B14F-4D97-AF65-F5344CB8AC3E}">
        <p14:creationId xmlns:p14="http://schemas.microsoft.com/office/powerpoint/2010/main" val="82325504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E3DAE8F-0200-4FBD-9DA8-B549F81ED8B4}"/>
              </a:ext>
            </a:extLst>
          </p:cNvPr>
          <p:cNvSpPr>
            <a:spLocks noGrp="1"/>
          </p:cNvSpPr>
          <p:nvPr>
            <p:ph type="title"/>
          </p:nvPr>
        </p:nvSpPr>
        <p:spPr/>
        <p:txBody>
          <a:bodyPr>
            <a:normAutofit fontScale="90000"/>
          </a:bodyPr>
          <a:lstStyle/>
          <a:p>
            <a:r>
              <a:rPr lang="ru-RU" dirty="0"/>
              <a:t>4.1. Матрица вместо таблицы</a:t>
            </a:r>
          </a:p>
        </p:txBody>
      </p:sp>
      <p:pic>
        <p:nvPicPr>
          <p:cNvPr id="9" name="Объект 9">
            <a:extLst>
              <a:ext uri="{FF2B5EF4-FFF2-40B4-BE49-F238E27FC236}">
                <a16:creationId xmlns:a16="http://schemas.microsoft.com/office/drawing/2014/main" id="{536BCFF2-CE07-4ADC-8556-E0AA753CE3A9}"/>
              </a:ext>
            </a:extLst>
          </p:cNvPr>
          <p:cNvPicPr>
            <a:picLocks noGrp="1" noChangeAspect="1"/>
          </p:cNvPicPr>
          <p:nvPr>
            <p:ph sz="half" idx="1"/>
          </p:nvPr>
        </p:nvPicPr>
        <p:blipFill>
          <a:blip r:embed="rId2"/>
          <a:stretch>
            <a:fillRect/>
          </a:stretch>
        </p:blipFill>
        <p:spPr>
          <a:xfrm>
            <a:off x="838200" y="2215107"/>
            <a:ext cx="5181600" cy="1023525"/>
          </a:xfrm>
        </p:spPr>
      </p:pic>
      <p:pic>
        <p:nvPicPr>
          <p:cNvPr id="11" name="Объект 12">
            <a:extLst>
              <a:ext uri="{FF2B5EF4-FFF2-40B4-BE49-F238E27FC236}">
                <a16:creationId xmlns:a16="http://schemas.microsoft.com/office/drawing/2014/main" id="{49030D13-953A-46C8-9D75-A91CED84D67A}"/>
              </a:ext>
            </a:extLst>
          </p:cNvPr>
          <p:cNvPicPr>
            <a:picLocks noGrp="1" noChangeAspect="1"/>
          </p:cNvPicPr>
          <p:nvPr>
            <p:ph sz="half" idx="2"/>
          </p:nvPr>
        </p:nvPicPr>
        <p:blipFill>
          <a:blip r:embed="rId3"/>
          <a:stretch>
            <a:fillRect/>
          </a:stretch>
        </p:blipFill>
        <p:spPr>
          <a:xfrm>
            <a:off x="6752944" y="2215107"/>
            <a:ext cx="4020111" cy="3572374"/>
          </a:xfrm>
        </p:spPr>
      </p:pic>
      <p:pic>
        <p:nvPicPr>
          <p:cNvPr id="6" name="Рисунок 5"/>
          <p:cNvPicPr>
            <a:picLocks noChangeAspect="1"/>
          </p:cNvPicPr>
          <p:nvPr/>
        </p:nvPicPr>
        <p:blipFill>
          <a:blip r:embed="rId4"/>
          <a:stretch>
            <a:fillRect/>
          </a:stretch>
        </p:blipFill>
        <p:spPr>
          <a:xfrm>
            <a:off x="1864563" y="4460623"/>
            <a:ext cx="3128874" cy="2229481"/>
          </a:xfrm>
          <a:prstGeom prst="rect">
            <a:avLst/>
          </a:prstGeom>
        </p:spPr>
      </p:pic>
      <p:pic>
        <p:nvPicPr>
          <p:cNvPr id="8" name="Рисунок 7"/>
          <p:cNvPicPr>
            <a:picLocks noChangeAspect="1"/>
          </p:cNvPicPr>
          <p:nvPr/>
        </p:nvPicPr>
        <p:blipFill>
          <a:blip r:embed="rId5"/>
          <a:stretch>
            <a:fillRect/>
          </a:stretch>
        </p:blipFill>
        <p:spPr>
          <a:xfrm>
            <a:off x="522120" y="3514038"/>
            <a:ext cx="5813759" cy="840377"/>
          </a:xfrm>
          <a:prstGeom prst="rect">
            <a:avLst/>
          </a:prstGeom>
        </p:spPr>
      </p:pic>
    </p:spTree>
    <p:extLst>
      <p:ext uri="{BB962C8B-B14F-4D97-AF65-F5344CB8AC3E}">
        <p14:creationId xmlns:p14="http://schemas.microsoft.com/office/powerpoint/2010/main" val="260486621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6000" dirty="0"/>
              <a:t>4.2 </a:t>
            </a:r>
            <a:r>
              <a:rPr lang="ru-RU" sz="6000" dirty="0" err="1"/>
              <a:t>Список_стран_по_добыче_нефти</a:t>
            </a:r>
            <a:endParaRPr lang="en-US" sz="6000" dirty="0"/>
          </a:p>
        </p:txBody>
      </p:sp>
      <p:sp>
        <p:nvSpPr>
          <p:cNvPr id="3" name="Объект 2"/>
          <p:cNvSpPr>
            <a:spLocks noGrp="1"/>
          </p:cNvSpPr>
          <p:nvPr>
            <p:ph sz="half" idx="1"/>
          </p:nvPr>
        </p:nvSpPr>
        <p:spPr/>
        <p:txBody>
          <a:bodyPr/>
          <a:lstStyle/>
          <a:p>
            <a:r>
              <a:rPr lang="ru-RU" dirty="0"/>
              <a:t>Загрузить лист «</a:t>
            </a:r>
            <a:r>
              <a:rPr lang="ru-RU" dirty="0" err="1"/>
              <a:t>Тыс.бар</a:t>
            </a:r>
            <a:r>
              <a:rPr lang="ru-RU" dirty="0"/>
              <a:t> в день»</a:t>
            </a:r>
          </a:p>
          <a:p>
            <a:r>
              <a:rPr lang="ru-RU" dirty="0"/>
              <a:t>Сделать структуру:</a:t>
            </a:r>
          </a:p>
          <a:p>
            <a:pPr lvl="1"/>
            <a:r>
              <a:rPr lang="ru-RU" dirty="0"/>
              <a:t>№</a:t>
            </a:r>
          </a:p>
          <a:p>
            <a:pPr lvl="1"/>
            <a:r>
              <a:rPr lang="ru-RU" dirty="0"/>
              <a:t>Страна</a:t>
            </a:r>
          </a:p>
          <a:p>
            <a:pPr lvl="1"/>
            <a:r>
              <a:rPr lang="ru-RU" dirty="0"/>
              <a:t>Год</a:t>
            </a:r>
          </a:p>
          <a:p>
            <a:pPr lvl="1"/>
            <a:r>
              <a:rPr lang="ru-RU" dirty="0"/>
              <a:t>Тыс. бар. / день</a:t>
            </a:r>
            <a:endParaRPr lang="en-US" dirty="0"/>
          </a:p>
        </p:txBody>
      </p:sp>
      <p:pic>
        <p:nvPicPr>
          <p:cNvPr id="5" name="Объект 4"/>
          <p:cNvPicPr>
            <a:picLocks noGrp="1" noChangeAspect="1"/>
          </p:cNvPicPr>
          <p:nvPr>
            <p:ph sz="half" idx="2"/>
          </p:nvPr>
        </p:nvPicPr>
        <p:blipFill>
          <a:blip r:embed="rId2"/>
          <a:stretch>
            <a:fillRect/>
          </a:stretch>
        </p:blipFill>
        <p:spPr>
          <a:xfrm>
            <a:off x="6172200" y="2060950"/>
            <a:ext cx="5181600" cy="3880687"/>
          </a:xfrm>
          <a:prstGeom prst="rect">
            <a:avLst/>
          </a:prstGeom>
        </p:spPr>
      </p:pic>
    </p:spTree>
    <p:extLst>
      <p:ext uri="{BB962C8B-B14F-4D97-AF65-F5344CB8AC3E}">
        <p14:creationId xmlns:p14="http://schemas.microsoft.com/office/powerpoint/2010/main" val="39664875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solidFill>
            <a:srgbClr val="1A2A4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 name="Rectangle 2"/>
          <p:cNvSpPr/>
          <p:nvPr/>
        </p:nvSpPr>
        <p:spPr>
          <a:xfrm>
            <a:off x="0" y="0"/>
            <a:ext cx="12192000" cy="1097280"/>
          </a:xfrm>
          <a:prstGeom prst="rect">
            <a:avLst/>
          </a:prstGeom>
          <a:solidFill>
            <a:srgbClr val="121E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 name="TextBox 3"/>
          <p:cNvSpPr txBox="1"/>
          <p:nvPr/>
        </p:nvSpPr>
        <p:spPr>
          <a:xfrm>
            <a:off x="457200" y="137161"/>
            <a:ext cx="11277600" cy="584775"/>
          </a:xfrm>
          <a:prstGeom prst="rect">
            <a:avLst/>
          </a:prstGeom>
          <a:noFill/>
        </p:spPr>
        <p:txBody>
          <a:bodyPr wrap="square">
            <a:spAutoFit/>
          </a:bodyPr>
          <a:lstStyle/>
          <a:p>
            <a:r>
              <a:rPr sz="3200" b="1">
                <a:solidFill>
                  <a:srgbClr val="FFFFFF"/>
                </a:solidFill>
              </a:rPr>
              <a:t>Ошибка, изменившая экономику стран</a:t>
            </a:r>
          </a:p>
        </p:txBody>
      </p:sp>
      <p:sp>
        <p:nvSpPr>
          <p:cNvPr id="5" name="TextBox 4"/>
          <p:cNvSpPr txBox="1"/>
          <p:nvPr/>
        </p:nvSpPr>
        <p:spPr>
          <a:xfrm>
            <a:off x="457200" y="685802"/>
            <a:ext cx="11277600" cy="338554"/>
          </a:xfrm>
          <a:prstGeom prst="rect">
            <a:avLst/>
          </a:prstGeom>
          <a:noFill/>
        </p:spPr>
        <p:txBody>
          <a:bodyPr wrap="square">
            <a:spAutoFit/>
          </a:bodyPr>
          <a:lstStyle/>
          <a:p>
            <a:r>
              <a:rPr sz="1600">
                <a:solidFill>
                  <a:srgbClr val="FFA500"/>
                </a:solidFill>
              </a:rPr>
              <a:t>Рейнхарт и Рогофф, 2010–2013</a:t>
            </a:r>
          </a:p>
        </p:txBody>
      </p:sp>
      <p:sp>
        <p:nvSpPr>
          <p:cNvPr id="6" name="TextBox 5"/>
          <p:cNvSpPr txBox="1"/>
          <p:nvPr/>
        </p:nvSpPr>
        <p:spPr>
          <a:xfrm>
            <a:off x="457200" y="1188720"/>
            <a:ext cx="11277600" cy="3264996"/>
          </a:xfrm>
          <a:prstGeom prst="rect">
            <a:avLst/>
          </a:prstGeom>
          <a:noFill/>
        </p:spPr>
        <p:txBody>
          <a:bodyPr wrap="square">
            <a:spAutoFit/>
          </a:bodyPr>
          <a:lstStyle/>
          <a:p>
            <a:pPr>
              <a:spcBef>
                <a:spcPts val="200"/>
              </a:spcBef>
              <a:spcAft>
                <a:spcPts val="100"/>
              </a:spcAft>
            </a:pPr>
            <a:r>
              <a:rPr b="1" dirty="0" err="1">
                <a:solidFill>
                  <a:srgbClr val="FFD700"/>
                </a:solidFill>
              </a:rPr>
              <a:t>Статья</a:t>
            </a:r>
            <a:r>
              <a:rPr b="1" dirty="0">
                <a:solidFill>
                  <a:srgbClr val="FFD700"/>
                </a:solidFill>
              </a:rPr>
              <a:t> «Growth in a Time of Debt» (</a:t>
            </a:r>
            <a:r>
              <a:rPr b="1" dirty="0" err="1">
                <a:solidFill>
                  <a:srgbClr val="FFD700"/>
                </a:solidFill>
              </a:rPr>
              <a:t>Гарвард</a:t>
            </a:r>
            <a:r>
              <a:rPr b="1" dirty="0">
                <a:solidFill>
                  <a:srgbClr val="FFD700"/>
                </a:solidFill>
              </a:rPr>
              <a:t>, 2010):</a:t>
            </a:r>
          </a:p>
          <a:p>
            <a:pPr>
              <a:spcBef>
                <a:spcPts val="200"/>
              </a:spcBef>
              <a:spcAft>
                <a:spcPts val="100"/>
              </a:spcAft>
            </a:pPr>
            <a:r>
              <a:rPr sz="1600" b="1" dirty="0">
                <a:solidFill>
                  <a:srgbClr val="FF6B6B"/>
                </a:solidFill>
              </a:rPr>
              <a:t>«</a:t>
            </a:r>
            <a:r>
              <a:rPr sz="1600" b="1" dirty="0" err="1">
                <a:solidFill>
                  <a:srgbClr val="FF6B6B"/>
                </a:solidFill>
              </a:rPr>
              <a:t>При</a:t>
            </a:r>
            <a:r>
              <a:rPr sz="1600" b="1" dirty="0">
                <a:solidFill>
                  <a:srgbClr val="FF6B6B"/>
                </a:solidFill>
              </a:rPr>
              <a:t> </a:t>
            </a:r>
            <a:r>
              <a:rPr sz="1600" b="1" dirty="0" err="1">
                <a:solidFill>
                  <a:srgbClr val="FF6B6B"/>
                </a:solidFill>
              </a:rPr>
              <a:t>госдолге</a:t>
            </a:r>
            <a:r>
              <a:rPr sz="1600" b="1" dirty="0">
                <a:solidFill>
                  <a:srgbClr val="FF6B6B"/>
                </a:solidFill>
              </a:rPr>
              <a:t> &gt; 90% ВВП </a:t>
            </a:r>
            <a:r>
              <a:rPr sz="1600" b="1" dirty="0" err="1">
                <a:solidFill>
                  <a:srgbClr val="FF6B6B"/>
                </a:solidFill>
              </a:rPr>
              <a:t>рост</a:t>
            </a:r>
            <a:r>
              <a:rPr sz="1600" b="1" dirty="0">
                <a:solidFill>
                  <a:srgbClr val="FF6B6B"/>
                </a:solidFill>
              </a:rPr>
              <a:t> </a:t>
            </a:r>
            <a:r>
              <a:rPr sz="1600" b="1" dirty="0" err="1">
                <a:solidFill>
                  <a:srgbClr val="FF6B6B"/>
                </a:solidFill>
              </a:rPr>
              <a:t>экономики</a:t>
            </a:r>
            <a:r>
              <a:rPr sz="1600" b="1" dirty="0">
                <a:solidFill>
                  <a:srgbClr val="FF6B6B"/>
                </a:solidFill>
              </a:rPr>
              <a:t> = −0,1%»</a:t>
            </a:r>
          </a:p>
          <a:p>
            <a:pPr>
              <a:spcBef>
                <a:spcPts val="200"/>
              </a:spcBef>
              <a:spcAft>
                <a:spcPts val="100"/>
              </a:spcAft>
            </a:pPr>
            <a:r>
              <a:rPr sz="1600" dirty="0" err="1">
                <a:solidFill>
                  <a:srgbClr val="CCCCCC"/>
                </a:solidFill>
              </a:rPr>
              <a:t>Политики</a:t>
            </a:r>
            <a:r>
              <a:rPr sz="1600" dirty="0">
                <a:solidFill>
                  <a:srgbClr val="CCCCCC"/>
                </a:solidFill>
              </a:rPr>
              <a:t> США и </a:t>
            </a:r>
            <a:r>
              <a:rPr sz="1600" dirty="0" err="1">
                <a:solidFill>
                  <a:srgbClr val="CCCCCC"/>
                </a:solidFill>
              </a:rPr>
              <a:t>Европы</a:t>
            </a:r>
            <a:r>
              <a:rPr sz="1600" dirty="0">
                <a:solidFill>
                  <a:srgbClr val="CCCCCC"/>
                </a:solidFill>
              </a:rPr>
              <a:t> </a:t>
            </a:r>
            <a:r>
              <a:rPr sz="1600" dirty="0" err="1">
                <a:solidFill>
                  <a:srgbClr val="CCCCCC"/>
                </a:solidFill>
              </a:rPr>
              <a:t>использовали</a:t>
            </a:r>
            <a:r>
              <a:rPr sz="1600" dirty="0">
                <a:solidFill>
                  <a:srgbClr val="CCCCCC"/>
                </a:solidFill>
              </a:rPr>
              <a:t> </a:t>
            </a:r>
            <a:r>
              <a:rPr sz="1600" dirty="0" err="1">
                <a:solidFill>
                  <a:srgbClr val="CCCCCC"/>
                </a:solidFill>
              </a:rPr>
              <a:t>для</a:t>
            </a:r>
            <a:r>
              <a:rPr sz="1600" dirty="0">
                <a:solidFill>
                  <a:srgbClr val="CCCCCC"/>
                </a:solidFill>
              </a:rPr>
              <a:t> </a:t>
            </a:r>
            <a:r>
              <a:rPr sz="1600" dirty="0" err="1">
                <a:solidFill>
                  <a:srgbClr val="CCCCCC"/>
                </a:solidFill>
              </a:rPr>
              <a:t>обоснования</a:t>
            </a:r>
            <a:r>
              <a:rPr sz="1600" dirty="0">
                <a:solidFill>
                  <a:srgbClr val="CCCCCC"/>
                </a:solidFill>
              </a:rPr>
              <a:t> </a:t>
            </a:r>
            <a:r>
              <a:rPr sz="1600" dirty="0" err="1">
                <a:solidFill>
                  <a:srgbClr val="CCCCCC"/>
                </a:solidFill>
              </a:rPr>
              <a:t>жёсткой</a:t>
            </a:r>
            <a:r>
              <a:rPr sz="1600" dirty="0">
                <a:solidFill>
                  <a:srgbClr val="CCCCCC"/>
                </a:solidFill>
              </a:rPr>
              <a:t> </a:t>
            </a:r>
            <a:r>
              <a:rPr sz="1600" dirty="0" err="1">
                <a:solidFill>
                  <a:srgbClr val="CCCCCC"/>
                </a:solidFill>
              </a:rPr>
              <a:t>экономии</a:t>
            </a:r>
            <a:endParaRPr sz="1600" dirty="0">
              <a:solidFill>
                <a:srgbClr val="CCCCCC"/>
              </a:solidFill>
            </a:endParaRPr>
          </a:p>
          <a:p>
            <a:pPr>
              <a:spcBef>
                <a:spcPts val="600"/>
              </a:spcBef>
            </a:pPr>
            <a:r>
              <a:rPr sz="200" dirty="0"/>
              <a:t> </a:t>
            </a:r>
          </a:p>
          <a:p>
            <a:pPr>
              <a:spcBef>
                <a:spcPts val="200"/>
              </a:spcBef>
              <a:spcAft>
                <a:spcPts val="100"/>
              </a:spcAft>
            </a:pPr>
            <a:r>
              <a:rPr b="1" dirty="0" err="1">
                <a:solidFill>
                  <a:srgbClr val="FFD700"/>
                </a:solidFill>
              </a:rPr>
              <a:t>Ошибка</a:t>
            </a:r>
            <a:r>
              <a:rPr b="1" dirty="0">
                <a:solidFill>
                  <a:srgbClr val="FFD700"/>
                </a:solidFill>
              </a:rPr>
              <a:t> в Excel:</a:t>
            </a:r>
          </a:p>
          <a:p>
            <a:pPr>
              <a:spcBef>
                <a:spcPts val="200"/>
              </a:spcBef>
              <a:spcAft>
                <a:spcPts val="100"/>
              </a:spcAft>
            </a:pPr>
            <a:r>
              <a:rPr sz="1600" b="1" dirty="0" err="1">
                <a:solidFill>
                  <a:srgbClr val="FFFFFF"/>
                </a:solidFill>
              </a:rPr>
              <a:t>Аспирант</a:t>
            </a:r>
            <a:r>
              <a:rPr sz="1600" b="1" dirty="0">
                <a:solidFill>
                  <a:srgbClr val="FFFFFF"/>
                </a:solidFill>
              </a:rPr>
              <a:t> </a:t>
            </a:r>
            <a:r>
              <a:rPr sz="1600" b="1" dirty="0" err="1">
                <a:solidFill>
                  <a:srgbClr val="FFFFFF"/>
                </a:solidFill>
              </a:rPr>
              <a:t>Томас</a:t>
            </a:r>
            <a:r>
              <a:rPr sz="1600" b="1" dirty="0">
                <a:solidFill>
                  <a:srgbClr val="FFFFFF"/>
                </a:solidFill>
              </a:rPr>
              <a:t> </a:t>
            </a:r>
            <a:r>
              <a:rPr sz="1600" b="1" dirty="0" err="1">
                <a:solidFill>
                  <a:srgbClr val="FFFFFF"/>
                </a:solidFill>
              </a:rPr>
              <a:t>Хёрндон</a:t>
            </a:r>
            <a:r>
              <a:rPr sz="1600" b="1" dirty="0">
                <a:solidFill>
                  <a:srgbClr val="FFFFFF"/>
                </a:solidFill>
              </a:rPr>
              <a:t> </a:t>
            </a:r>
            <a:r>
              <a:rPr sz="1600" b="1" dirty="0" err="1">
                <a:solidFill>
                  <a:srgbClr val="FFFFFF"/>
                </a:solidFill>
              </a:rPr>
              <a:t>обнаружил</a:t>
            </a:r>
            <a:r>
              <a:rPr sz="1600" b="1" dirty="0">
                <a:solidFill>
                  <a:srgbClr val="FFFFFF"/>
                </a:solidFill>
              </a:rPr>
              <a:t>: </a:t>
            </a:r>
            <a:r>
              <a:rPr sz="1600" b="1" dirty="0" err="1">
                <a:solidFill>
                  <a:srgbClr val="FFFFFF"/>
                </a:solidFill>
              </a:rPr>
              <a:t>формула</a:t>
            </a:r>
            <a:r>
              <a:rPr sz="1600" b="1" dirty="0">
                <a:solidFill>
                  <a:srgbClr val="FFFFFF"/>
                </a:solidFill>
              </a:rPr>
              <a:t> AVERAGE </a:t>
            </a:r>
            <a:r>
              <a:rPr sz="1600" b="1" dirty="0" err="1">
                <a:solidFill>
                  <a:srgbClr val="FFFFFF"/>
                </a:solidFill>
              </a:rPr>
              <a:t>не</a:t>
            </a:r>
            <a:r>
              <a:rPr sz="1600" b="1" dirty="0">
                <a:solidFill>
                  <a:srgbClr val="FFFFFF"/>
                </a:solidFill>
              </a:rPr>
              <a:t> </a:t>
            </a:r>
            <a:r>
              <a:rPr sz="1600" b="1" dirty="0" err="1">
                <a:solidFill>
                  <a:srgbClr val="FFFFFF"/>
                </a:solidFill>
              </a:rPr>
              <a:t>протянута</a:t>
            </a:r>
            <a:r>
              <a:rPr sz="1600" b="1" dirty="0">
                <a:solidFill>
                  <a:srgbClr val="FFFFFF"/>
                </a:solidFill>
              </a:rPr>
              <a:t> </a:t>
            </a:r>
            <a:r>
              <a:rPr sz="1600" b="1" dirty="0" err="1">
                <a:solidFill>
                  <a:srgbClr val="FFFFFF"/>
                </a:solidFill>
              </a:rPr>
              <a:t>на</a:t>
            </a:r>
            <a:r>
              <a:rPr sz="1600" b="1" dirty="0">
                <a:solidFill>
                  <a:srgbClr val="FFFFFF"/>
                </a:solidFill>
              </a:rPr>
              <a:t> 5 </a:t>
            </a:r>
            <a:r>
              <a:rPr sz="1600" b="1" dirty="0" err="1">
                <a:solidFill>
                  <a:srgbClr val="FFFFFF"/>
                </a:solidFill>
              </a:rPr>
              <a:t>строк</a:t>
            </a:r>
            <a:endParaRPr sz="1600" b="1" dirty="0">
              <a:solidFill>
                <a:srgbClr val="FFFFFF"/>
              </a:solidFill>
            </a:endParaRPr>
          </a:p>
          <a:p>
            <a:pPr>
              <a:spcBef>
                <a:spcPts val="200"/>
              </a:spcBef>
              <a:spcAft>
                <a:spcPts val="100"/>
              </a:spcAft>
            </a:pPr>
            <a:r>
              <a:rPr sz="1600" b="1" dirty="0" err="1">
                <a:solidFill>
                  <a:srgbClr val="FF6B6B"/>
                </a:solidFill>
              </a:rPr>
              <a:t>Из</a:t>
            </a:r>
            <a:r>
              <a:rPr sz="1600" b="1" dirty="0">
                <a:solidFill>
                  <a:srgbClr val="FF6B6B"/>
                </a:solidFill>
              </a:rPr>
              <a:t> </a:t>
            </a:r>
            <a:r>
              <a:rPr sz="1600" b="1" dirty="0" err="1">
                <a:solidFill>
                  <a:srgbClr val="FF6B6B"/>
                </a:solidFill>
              </a:rPr>
              <a:t>расчёта</a:t>
            </a:r>
            <a:r>
              <a:rPr sz="1600" b="1" dirty="0">
                <a:solidFill>
                  <a:srgbClr val="FF6B6B"/>
                </a:solidFill>
              </a:rPr>
              <a:t> </a:t>
            </a:r>
            <a:r>
              <a:rPr sz="1600" b="1" dirty="0" err="1">
                <a:solidFill>
                  <a:srgbClr val="FF6B6B"/>
                </a:solidFill>
              </a:rPr>
              <a:t>выпали</a:t>
            </a:r>
            <a:r>
              <a:rPr sz="1600" b="1" dirty="0">
                <a:solidFill>
                  <a:srgbClr val="FF6B6B"/>
                </a:solidFill>
              </a:rPr>
              <a:t>: </a:t>
            </a:r>
            <a:r>
              <a:rPr sz="1600" b="1" dirty="0" err="1">
                <a:solidFill>
                  <a:srgbClr val="FF6B6B"/>
                </a:solidFill>
              </a:rPr>
              <a:t>Австралия</a:t>
            </a:r>
            <a:r>
              <a:rPr sz="1600" b="1" dirty="0">
                <a:solidFill>
                  <a:srgbClr val="FF6B6B"/>
                </a:solidFill>
              </a:rPr>
              <a:t>, </a:t>
            </a:r>
            <a:r>
              <a:rPr sz="1600" b="1" dirty="0" err="1">
                <a:solidFill>
                  <a:srgbClr val="FF6B6B"/>
                </a:solidFill>
              </a:rPr>
              <a:t>Канада</a:t>
            </a:r>
            <a:r>
              <a:rPr sz="1600" b="1" dirty="0">
                <a:solidFill>
                  <a:srgbClr val="FF6B6B"/>
                </a:solidFill>
              </a:rPr>
              <a:t>, </a:t>
            </a:r>
            <a:r>
              <a:rPr sz="1600" b="1" dirty="0" err="1">
                <a:solidFill>
                  <a:srgbClr val="FF6B6B"/>
                </a:solidFill>
              </a:rPr>
              <a:t>Бельгия</a:t>
            </a:r>
            <a:r>
              <a:rPr sz="1600" b="1" dirty="0">
                <a:solidFill>
                  <a:srgbClr val="FF6B6B"/>
                </a:solidFill>
              </a:rPr>
              <a:t>, </a:t>
            </a:r>
            <a:r>
              <a:rPr sz="1600" b="1" dirty="0" err="1">
                <a:solidFill>
                  <a:srgbClr val="FF6B6B"/>
                </a:solidFill>
              </a:rPr>
              <a:t>Дания</a:t>
            </a:r>
            <a:r>
              <a:rPr sz="1600" b="1" dirty="0">
                <a:solidFill>
                  <a:srgbClr val="FF6B6B"/>
                </a:solidFill>
              </a:rPr>
              <a:t>, </a:t>
            </a:r>
            <a:r>
              <a:rPr sz="1600" b="1" dirty="0" err="1">
                <a:solidFill>
                  <a:srgbClr val="FF6B6B"/>
                </a:solidFill>
              </a:rPr>
              <a:t>Австрия</a:t>
            </a:r>
            <a:endParaRPr sz="1600" b="1" dirty="0">
              <a:solidFill>
                <a:srgbClr val="FF6B6B"/>
              </a:solidFill>
            </a:endParaRPr>
          </a:p>
          <a:p>
            <a:pPr>
              <a:spcBef>
                <a:spcPts val="600"/>
              </a:spcBef>
            </a:pPr>
            <a:r>
              <a:rPr sz="200" dirty="0"/>
              <a:t> </a:t>
            </a:r>
          </a:p>
          <a:p>
            <a:pPr>
              <a:spcBef>
                <a:spcPts val="200"/>
              </a:spcBef>
              <a:spcAft>
                <a:spcPts val="100"/>
              </a:spcAft>
            </a:pPr>
            <a:r>
              <a:rPr b="1" dirty="0" err="1">
                <a:solidFill>
                  <a:srgbClr val="FFD700"/>
                </a:solidFill>
              </a:rPr>
              <a:t>Реальный</a:t>
            </a:r>
            <a:r>
              <a:rPr b="1" dirty="0">
                <a:solidFill>
                  <a:srgbClr val="FFD700"/>
                </a:solidFill>
              </a:rPr>
              <a:t> </a:t>
            </a:r>
            <a:r>
              <a:rPr b="1" dirty="0" err="1">
                <a:solidFill>
                  <a:srgbClr val="FFD700"/>
                </a:solidFill>
              </a:rPr>
              <a:t>результат</a:t>
            </a:r>
            <a:r>
              <a:rPr b="1" dirty="0">
                <a:solidFill>
                  <a:srgbClr val="FFD700"/>
                </a:solidFill>
              </a:rPr>
              <a:t>:</a:t>
            </a:r>
          </a:p>
          <a:p>
            <a:pPr>
              <a:spcBef>
                <a:spcPts val="200"/>
              </a:spcBef>
              <a:spcAft>
                <a:spcPts val="100"/>
              </a:spcAft>
            </a:pPr>
            <a:r>
              <a:rPr sz="1600" b="1" dirty="0" err="1">
                <a:solidFill>
                  <a:srgbClr val="6BFF6B"/>
                </a:solidFill>
              </a:rPr>
              <a:t>Рост</a:t>
            </a:r>
            <a:r>
              <a:rPr sz="1600" b="1" dirty="0">
                <a:solidFill>
                  <a:srgbClr val="6BFF6B"/>
                </a:solidFill>
              </a:rPr>
              <a:t> </a:t>
            </a:r>
            <a:r>
              <a:rPr sz="1600" b="1" dirty="0" err="1">
                <a:solidFill>
                  <a:srgbClr val="6BFF6B"/>
                </a:solidFill>
              </a:rPr>
              <a:t>при</a:t>
            </a:r>
            <a:r>
              <a:rPr sz="1600" b="1" dirty="0">
                <a:solidFill>
                  <a:srgbClr val="6BFF6B"/>
                </a:solidFill>
              </a:rPr>
              <a:t> </a:t>
            </a:r>
            <a:r>
              <a:rPr sz="1600" b="1" dirty="0" err="1">
                <a:solidFill>
                  <a:srgbClr val="6BFF6B"/>
                </a:solidFill>
              </a:rPr>
              <a:t>долге</a:t>
            </a:r>
            <a:r>
              <a:rPr sz="1600" b="1" dirty="0">
                <a:solidFill>
                  <a:srgbClr val="6BFF6B"/>
                </a:solidFill>
              </a:rPr>
              <a:t> &gt;90% ВВП: +2,2% (а </a:t>
            </a:r>
            <a:r>
              <a:rPr sz="1600" b="1" dirty="0" err="1">
                <a:solidFill>
                  <a:srgbClr val="6BFF6B"/>
                </a:solidFill>
              </a:rPr>
              <a:t>не</a:t>
            </a:r>
            <a:r>
              <a:rPr sz="1600" b="1" dirty="0">
                <a:solidFill>
                  <a:srgbClr val="6BFF6B"/>
                </a:solidFill>
              </a:rPr>
              <a:t> −0,1%)</a:t>
            </a:r>
          </a:p>
          <a:p>
            <a:pPr>
              <a:spcBef>
                <a:spcPts val="200"/>
              </a:spcBef>
              <a:spcAft>
                <a:spcPts val="100"/>
              </a:spcAft>
            </a:pPr>
            <a:r>
              <a:rPr sz="1600" b="1" dirty="0" err="1">
                <a:solidFill>
                  <a:srgbClr val="FFFFFF"/>
                </a:solidFill>
              </a:rPr>
              <a:t>Ошибка</a:t>
            </a:r>
            <a:r>
              <a:rPr sz="1600" b="1" dirty="0">
                <a:solidFill>
                  <a:srgbClr val="FFFFFF"/>
                </a:solidFill>
              </a:rPr>
              <a:t> в Excel </a:t>
            </a:r>
            <a:r>
              <a:rPr sz="1600" b="1" dirty="0" err="1">
                <a:solidFill>
                  <a:srgbClr val="FFFFFF"/>
                </a:solidFill>
              </a:rPr>
              <a:t>повлияла</a:t>
            </a:r>
            <a:r>
              <a:rPr sz="1600" b="1" dirty="0">
                <a:solidFill>
                  <a:srgbClr val="FFFFFF"/>
                </a:solidFill>
              </a:rPr>
              <a:t> </a:t>
            </a:r>
            <a:r>
              <a:rPr sz="1600" b="1" dirty="0" err="1">
                <a:solidFill>
                  <a:srgbClr val="FFFFFF"/>
                </a:solidFill>
              </a:rPr>
              <a:t>на</a:t>
            </a:r>
            <a:r>
              <a:rPr sz="1600" b="1" dirty="0">
                <a:solidFill>
                  <a:srgbClr val="FFFFFF"/>
                </a:solidFill>
              </a:rPr>
              <a:t> </a:t>
            </a:r>
            <a:r>
              <a:rPr sz="1600" b="1" dirty="0" err="1">
                <a:solidFill>
                  <a:srgbClr val="FFFFFF"/>
                </a:solidFill>
              </a:rPr>
              <a:t>бюджетную</a:t>
            </a:r>
            <a:r>
              <a:rPr sz="1600" b="1" dirty="0">
                <a:solidFill>
                  <a:srgbClr val="FFFFFF"/>
                </a:solidFill>
              </a:rPr>
              <a:t> </a:t>
            </a:r>
            <a:r>
              <a:rPr sz="1600" b="1" dirty="0" err="1">
                <a:solidFill>
                  <a:srgbClr val="FFFFFF"/>
                </a:solidFill>
              </a:rPr>
              <a:t>политику</a:t>
            </a:r>
            <a:r>
              <a:rPr sz="1600" b="1" dirty="0">
                <a:solidFill>
                  <a:srgbClr val="FFFFFF"/>
                </a:solidFill>
              </a:rPr>
              <a:t> </a:t>
            </a:r>
            <a:r>
              <a:rPr sz="1600" b="1" dirty="0" err="1">
                <a:solidFill>
                  <a:srgbClr val="FFFFFF"/>
                </a:solidFill>
              </a:rPr>
              <a:t>десятков</a:t>
            </a:r>
            <a:r>
              <a:rPr sz="1600" b="1" dirty="0">
                <a:solidFill>
                  <a:srgbClr val="FFFFFF"/>
                </a:solidFill>
              </a:rPr>
              <a:t> </a:t>
            </a:r>
            <a:r>
              <a:rPr sz="1600" b="1" dirty="0" err="1">
                <a:solidFill>
                  <a:srgbClr val="FFFFFF"/>
                </a:solidFill>
              </a:rPr>
              <a:t>стран</a:t>
            </a:r>
            <a:endParaRPr sz="1600" b="1" dirty="0">
              <a:solidFill>
                <a:srgbClr val="FFFFFF"/>
              </a:solidFill>
            </a:endParaRPr>
          </a:p>
          <a:p>
            <a:pPr>
              <a:spcBef>
                <a:spcPts val="800"/>
              </a:spcBef>
            </a:pPr>
            <a:r>
              <a:rPr sz="200" dirty="0"/>
              <a:t> </a:t>
            </a:r>
          </a:p>
          <a:p>
            <a:pPr>
              <a:spcBef>
                <a:spcPts val="200"/>
              </a:spcBef>
              <a:spcAft>
                <a:spcPts val="100"/>
              </a:spcAft>
            </a:pPr>
            <a:r>
              <a:rPr sz="1100" dirty="0">
                <a:solidFill>
                  <a:srgbClr val="999999"/>
                </a:solidFill>
              </a:rPr>
              <a:t>Bloomberg · The Guardian · Cambridge Journal of Economics (2013)</a:t>
            </a:r>
          </a:p>
        </p:txBody>
      </p:sp>
      <p:sp>
        <p:nvSpPr>
          <p:cNvPr id="7" name="Rectangle 6"/>
          <p:cNvSpPr/>
          <p:nvPr/>
        </p:nvSpPr>
        <p:spPr>
          <a:xfrm>
            <a:off x="0" y="6789421"/>
            <a:ext cx="12192000" cy="68580"/>
          </a:xfrm>
          <a:prstGeom prst="rect">
            <a:avLst/>
          </a:prstGeom>
          <a:solidFill>
            <a:srgbClr val="008CB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6000" dirty="0"/>
              <a:t>4.3 Матрица вместо таблицы</a:t>
            </a:r>
            <a:endParaRPr lang="en-US" sz="6000" dirty="0"/>
          </a:p>
        </p:txBody>
      </p:sp>
      <p:sp>
        <p:nvSpPr>
          <p:cNvPr id="3" name="Объект 2"/>
          <p:cNvSpPr>
            <a:spLocks noGrp="1"/>
          </p:cNvSpPr>
          <p:nvPr>
            <p:ph sz="half" idx="1"/>
          </p:nvPr>
        </p:nvSpPr>
        <p:spPr/>
        <p:txBody>
          <a:bodyPr/>
          <a:lstStyle/>
          <a:p>
            <a:r>
              <a:rPr lang="ru-RU" dirty="0"/>
              <a:t>Сделать структуру:</a:t>
            </a:r>
          </a:p>
          <a:p>
            <a:pPr lvl="1"/>
            <a:r>
              <a:rPr lang="ru-RU" dirty="0"/>
              <a:t>№</a:t>
            </a:r>
          </a:p>
          <a:p>
            <a:pPr lvl="1"/>
            <a:r>
              <a:rPr lang="ru-RU" dirty="0"/>
              <a:t>Банк</a:t>
            </a:r>
          </a:p>
          <a:p>
            <a:pPr lvl="1"/>
            <a:r>
              <a:rPr lang="ru-RU" dirty="0"/>
              <a:t>Город</a:t>
            </a:r>
          </a:p>
          <a:p>
            <a:pPr lvl="1"/>
            <a:r>
              <a:rPr lang="ru-RU" dirty="0"/>
              <a:t>Кредит</a:t>
            </a:r>
            <a:endParaRPr lang="en-US" dirty="0"/>
          </a:p>
        </p:txBody>
      </p:sp>
      <p:pic>
        <p:nvPicPr>
          <p:cNvPr id="6" name="Объект 5"/>
          <p:cNvPicPr>
            <a:picLocks noGrp="1" noChangeAspect="1"/>
          </p:cNvPicPr>
          <p:nvPr>
            <p:ph sz="half" idx="2"/>
          </p:nvPr>
        </p:nvPicPr>
        <p:blipFill>
          <a:blip r:embed="rId2"/>
          <a:stretch>
            <a:fillRect/>
          </a:stretch>
        </p:blipFill>
        <p:spPr>
          <a:xfrm>
            <a:off x="6624469" y="1825625"/>
            <a:ext cx="4277061" cy="4351338"/>
          </a:xfrm>
          <a:prstGeom prst="rect">
            <a:avLst/>
          </a:prstGeom>
        </p:spPr>
      </p:pic>
    </p:spTree>
    <p:extLst>
      <p:ext uri="{BB962C8B-B14F-4D97-AF65-F5344CB8AC3E}">
        <p14:creationId xmlns:p14="http://schemas.microsoft.com/office/powerpoint/2010/main" val="306223008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698B5F2-8326-418E-B3D1-2A4D63266DDB}"/>
              </a:ext>
            </a:extLst>
          </p:cNvPr>
          <p:cNvSpPr>
            <a:spLocks noGrp="1"/>
          </p:cNvSpPr>
          <p:nvPr>
            <p:ph type="title"/>
          </p:nvPr>
        </p:nvSpPr>
        <p:spPr/>
        <p:txBody>
          <a:bodyPr>
            <a:normAutofit fontScale="90000"/>
          </a:bodyPr>
          <a:lstStyle/>
          <a:p>
            <a:r>
              <a:rPr lang="ru-RU" dirty="0"/>
              <a:t>5.1 Наименования значений в столбцах</a:t>
            </a:r>
          </a:p>
        </p:txBody>
      </p:sp>
      <p:pic>
        <p:nvPicPr>
          <p:cNvPr id="4" name="Рисунок 3">
            <a:extLst>
              <a:ext uri="{FF2B5EF4-FFF2-40B4-BE49-F238E27FC236}">
                <a16:creationId xmlns:a16="http://schemas.microsoft.com/office/drawing/2014/main" id="{F4864DF3-7BF8-486C-9ACC-B151B8BF9DCC}"/>
              </a:ext>
            </a:extLst>
          </p:cNvPr>
          <p:cNvPicPr>
            <a:picLocks noChangeAspect="1"/>
          </p:cNvPicPr>
          <p:nvPr/>
        </p:nvPicPr>
        <p:blipFill>
          <a:blip r:embed="rId2"/>
          <a:stretch>
            <a:fillRect/>
          </a:stretch>
        </p:blipFill>
        <p:spPr>
          <a:xfrm>
            <a:off x="7179745" y="1871921"/>
            <a:ext cx="4121360" cy="863257"/>
          </a:xfrm>
          <a:prstGeom prst="rect">
            <a:avLst/>
          </a:prstGeom>
        </p:spPr>
      </p:pic>
      <p:pic>
        <p:nvPicPr>
          <p:cNvPr id="8" name="Объект 7"/>
          <p:cNvPicPr>
            <a:picLocks noGrp="1" noChangeAspect="1"/>
          </p:cNvPicPr>
          <p:nvPr>
            <p:ph sz="half" idx="2"/>
          </p:nvPr>
        </p:nvPicPr>
        <p:blipFill>
          <a:blip r:embed="rId3"/>
          <a:stretch>
            <a:fillRect/>
          </a:stretch>
        </p:blipFill>
        <p:spPr>
          <a:xfrm>
            <a:off x="6172200" y="3480951"/>
            <a:ext cx="5181600" cy="1040686"/>
          </a:xfrm>
          <a:prstGeom prst="rect">
            <a:avLst/>
          </a:prstGeom>
        </p:spPr>
      </p:pic>
      <p:pic>
        <p:nvPicPr>
          <p:cNvPr id="6" name="Объект 5"/>
          <p:cNvPicPr>
            <a:picLocks noGrp="1" noChangeAspect="1"/>
          </p:cNvPicPr>
          <p:nvPr>
            <p:ph sz="half" idx="1"/>
          </p:nvPr>
        </p:nvPicPr>
        <p:blipFill>
          <a:blip r:embed="rId4"/>
          <a:stretch>
            <a:fillRect/>
          </a:stretch>
        </p:blipFill>
        <p:spPr>
          <a:xfrm>
            <a:off x="947391" y="2891476"/>
            <a:ext cx="4963218" cy="2219635"/>
          </a:xfrm>
          <a:prstGeom prst="rect">
            <a:avLst/>
          </a:prstGeom>
        </p:spPr>
      </p:pic>
    </p:spTree>
    <p:extLst>
      <p:ext uri="{BB962C8B-B14F-4D97-AF65-F5344CB8AC3E}">
        <p14:creationId xmlns:p14="http://schemas.microsoft.com/office/powerpoint/2010/main" val="397079736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6000" dirty="0"/>
              <a:t>5.2 Наименования значений в столбцах</a:t>
            </a:r>
            <a:endParaRPr lang="en-US" sz="6000" dirty="0"/>
          </a:p>
        </p:txBody>
      </p:sp>
      <p:sp>
        <p:nvSpPr>
          <p:cNvPr id="3" name="Объект 2"/>
          <p:cNvSpPr>
            <a:spLocks noGrp="1"/>
          </p:cNvSpPr>
          <p:nvPr>
            <p:ph sz="half" idx="1"/>
          </p:nvPr>
        </p:nvSpPr>
        <p:spPr/>
        <p:txBody>
          <a:bodyPr/>
          <a:lstStyle/>
          <a:p>
            <a:r>
              <a:rPr lang="ru-RU" dirty="0"/>
              <a:t>Сделать структуру:</a:t>
            </a:r>
          </a:p>
          <a:p>
            <a:pPr lvl="1"/>
            <a:r>
              <a:rPr lang="ru-RU" dirty="0"/>
              <a:t>№</a:t>
            </a:r>
          </a:p>
          <a:p>
            <a:pPr lvl="1"/>
            <a:r>
              <a:rPr lang="ru-RU" dirty="0"/>
              <a:t>Банк</a:t>
            </a:r>
          </a:p>
          <a:p>
            <a:pPr lvl="1"/>
            <a:r>
              <a:rPr lang="ru-RU" dirty="0"/>
              <a:t>Город</a:t>
            </a:r>
          </a:p>
          <a:p>
            <a:pPr lvl="1"/>
            <a:r>
              <a:rPr lang="ru-RU" dirty="0"/>
              <a:t>Кредитный портфель</a:t>
            </a:r>
          </a:p>
          <a:p>
            <a:pPr lvl="1"/>
            <a:r>
              <a:rPr lang="ru-RU" dirty="0"/>
              <a:t>Средняя ставка</a:t>
            </a:r>
            <a:endParaRPr lang="en-US" dirty="0"/>
          </a:p>
        </p:txBody>
      </p:sp>
      <p:pic>
        <p:nvPicPr>
          <p:cNvPr id="8" name="Объект 7"/>
          <p:cNvPicPr>
            <a:picLocks noGrp="1" noChangeAspect="1"/>
          </p:cNvPicPr>
          <p:nvPr>
            <p:ph sz="half" idx="2"/>
          </p:nvPr>
        </p:nvPicPr>
        <p:blipFill>
          <a:blip r:embed="rId2"/>
          <a:stretch>
            <a:fillRect/>
          </a:stretch>
        </p:blipFill>
        <p:spPr>
          <a:xfrm>
            <a:off x="5420553" y="2157985"/>
            <a:ext cx="6684894" cy="3686618"/>
          </a:xfrm>
          <a:prstGeom prst="rect">
            <a:avLst/>
          </a:prstGeom>
        </p:spPr>
      </p:pic>
    </p:spTree>
    <p:extLst>
      <p:ext uri="{BB962C8B-B14F-4D97-AF65-F5344CB8AC3E}">
        <p14:creationId xmlns:p14="http://schemas.microsoft.com/office/powerpoint/2010/main" val="133505423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6. Шапка объединённые.</a:t>
            </a:r>
            <a:r>
              <a:rPr lang="en-US" dirty="0" err="1"/>
              <a:t>xlsx</a:t>
            </a:r>
            <a:endParaRPr lang="en-US" dirty="0"/>
          </a:p>
        </p:txBody>
      </p:sp>
      <p:sp>
        <p:nvSpPr>
          <p:cNvPr id="3" name="Объект 2"/>
          <p:cNvSpPr>
            <a:spLocks noGrp="1"/>
          </p:cNvSpPr>
          <p:nvPr>
            <p:ph sz="half" idx="1"/>
          </p:nvPr>
        </p:nvSpPr>
        <p:spPr/>
        <p:txBody>
          <a:bodyPr/>
          <a:lstStyle/>
          <a:p>
            <a:r>
              <a:rPr lang="ru-RU" dirty="0"/>
              <a:t>Структура</a:t>
            </a:r>
          </a:p>
          <a:p>
            <a:pPr lvl="1"/>
            <a:r>
              <a:rPr lang="ru-RU" dirty="0"/>
              <a:t>№</a:t>
            </a:r>
          </a:p>
          <a:p>
            <a:pPr lvl="1"/>
            <a:r>
              <a:rPr lang="ru-RU" dirty="0"/>
              <a:t>Год</a:t>
            </a:r>
          </a:p>
          <a:p>
            <a:pPr lvl="1"/>
            <a:r>
              <a:rPr lang="ru-RU" dirty="0"/>
              <a:t>Город</a:t>
            </a:r>
          </a:p>
          <a:p>
            <a:pPr lvl="1"/>
            <a:r>
              <a:rPr lang="ru-RU" dirty="0"/>
              <a:t>Банк</a:t>
            </a:r>
          </a:p>
          <a:p>
            <a:pPr lvl="1"/>
            <a:r>
              <a:rPr lang="ru-RU" dirty="0"/>
              <a:t>Кредит</a:t>
            </a:r>
            <a:endParaRPr lang="en-US" dirty="0"/>
          </a:p>
        </p:txBody>
      </p:sp>
      <p:pic>
        <p:nvPicPr>
          <p:cNvPr id="5" name="Объект 4"/>
          <p:cNvPicPr>
            <a:picLocks noGrp="1" noChangeAspect="1"/>
          </p:cNvPicPr>
          <p:nvPr>
            <p:ph sz="half" idx="2"/>
          </p:nvPr>
        </p:nvPicPr>
        <p:blipFill>
          <a:blip r:embed="rId2"/>
          <a:stretch>
            <a:fillRect/>
          </a:stretch>
        </p:blipFill>
        <p:spPr>
          <a:xfrm>
            <a:off x="6172200" y="2286794"/>
            <a:ext cx="5181600" cy="3428999"/>
          </a:xfrm>
          <a:prstGeom prst="rect">
            <a:avLst/>
          </a:prstGeom>
        </p:spPr>
      </p:pic>
    </p:spTree>
    <p:extLst>
      <p:ext uri="{BB962C8B-B14F-4D97-AF65-F5344CB8AC3E}">
        <p14:creationId xmlns:p14="http://schemas.microsoft.com/office/powerpoint/2010/main" val="199065417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181FA81-B328-4F61-B27B-FA5D01DB1EA2}"/>
              </a:ext>
            </a:extLst>
          </p:cNvPr>
          <p:cNvSpPr>
            <a:spLocks noGrp="1"/>
          </p:cNvSpPr>
          <p:nvPr>
            <p:ph type="title"/>
          </p:nvPr>
        </p:nvSpPr>
        <p:spPr/>
        <p:txBody>
          <a:bodyPr>
            <a:normAutofit fontScale="90000"/>
          </a:bodyPr>
          <a:lstStyle/>
          <a:p>
            <a:r>
              <a:rPr lang="ru-RU" dirty="0"/>
              <a:t>7. Выгрузка РМСП Кредитные</a:t>
            </a:r>
          </a:p>
        </p:txBody>
      </p:sp>
      <p:sp>
        <p:nvSpPr>
          <p:cNvPr id="4" name="Объект 3">
            <a:extLst>
              <a:ext uri="{FF2B5EF4-FFF2-40B4-BE49-F238E27FC236}">
                <a16:creationId xmlns:a16="http://schemas.microsoft.com/office/drawing/2014/main" id="{A8712867-8C21-4E08-8B2F-BFEB963E36B3}"/>
              </a:ext>
            </a:extLst>
          </p:cNvPr>
          <p:cNvSpPr>
            <a:spLocks noGrp="1"/>
          </p:cNvSpPr>
          <p:nvPr>
            <p:ph sz="half" idx="1"/>
          </p:nvPr>
        </p:nvSpPr>
        <p:spPr/>
        <p:txBody>
          <a:bodyPr>
            <a:normAutofit lnSpcReduction="10000"/>
          </a:bodyPr>
          <a:lstStyle/>
          <a:p>
            <a:r>
              <a:rPr lang="ru-RU" dirty="0"/>
              <a:t>Привести файл в порядок</a:t>
            </a:r>
          </a:p>
          <a:p>
            <a:r>
              <a:rPr lang="ru-RU" dirty="0"/>
              <a:t>Привести ИНН и ОГРН в порядок</a:t>
            </a:r>
          </a:p>
          <a:p>
            <a:r>
              <a:rPr lang="ru-RU" dirty="0"/>
              <a:t>Оставить только ИП</a:t>
            </a:r>
          </a:p>
          <a:p>
            <a:r>
              <a:rPr lang="ru-RU" dirty="0"/>
              <a:t>Только те, кто в Реестре (микро, малые, средние)</a:t>
            </a:r>
          </a:p>
          <a:p>
            <a:r>
              <a:rPr lang="ru-RU" dirty="0"/>
              <a:t>Формат везде Фамилия Имя Отчество</a:t>
            </a:r>
          </a:p>
          <a:p>
            <a:r>
              <a:rPr lang="ru-RU" dirty="0"/>
              <a:t>Дополнительный столбец – Фамилия И.О.</a:t>
            </a:r>
          </a:p>
        </p:txBody>
      </p:sp>
      <p:pic>
        <p:nvPicPr>
          <p:cNvPr id="7" name="Объект 6">
            <a:extLst>
              <a:ext uri="{FF2B5EF4-FFF2-40B4-BE49-F238E27FC236}">
                <a16:creationId xmlns:a16="http://schemas.microsoft.com/office/drawing/2014/main" id="{83FFBEF2-2E09-4C2D-ACB5-DFC73221A42B}"/>
              </a:ext>
            </a:extLst>
          </p:cNvPr>
          <p:cNvPicPr>
            <a:picLocks noGrp="1" noChangeAspect="1"/>
          </p:cNvPicPr>
          <p:nvPr>
            <p:ph sz="half" idx="2"/>
          </p:nvPr>
        </p:nvPicPr>
        <p:blipFill>
          <a:blip r:embed="rId2" cstate="screen">
            <a:extLst>
              <a:ext uri="{28A0092B-C50C-407E-A947-70E740481C1C}">
                <a14:useLocalDpi xmlns:a14="http://schemas.microsoft.com/office/drawing/2010/main"/>
              </a:ext>
            </a:extLst>
          </a:blip>
          <a:stretch>
            <a:fillRect/>
          </a:stretch>
        </p:blipFill>
        <p:spPr>
          <a:xfrm>
            <a:off x="6172200" y="2984148"/>
            <a:ext cx="5181600" cy="2034292"/>
          </a:xfrm>
          <a:prstGeom prst="rect">
            <a:avLst/>
          </a:prstGeom>
        </p:spPr>
      </p:pic>
    </p:spTree>
    <p:extLst>
      <p:ext uri="{BB962C8B-B14F-4D97-AF65-F5344CB8AC3E}">
        <p14:creationId xmlns:p14="http://schemas.microsoft.com/office/powerpoint/2010/main" val="161586463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181FA81-B328-4F61-B27B-FA5D01DB1EA2}"/>
              </a:ext>
            </a:extLst>
          </p:cNvPr>
          <p:cNvSpPr>
            <a:spLocks noGrp="1"/>
          </p:cNvSpPr>
          <p:nvPr>
            <p:ph type="title"/>
          </p:nvPr>
        </p:nvSpPr>
        <p:spPr/>
        <p:txBody>
          <a:bodyPr/>
          <a:lstStyle/>
          <a:p>
            <a:r>
              <a:rPr lang="ru-RU" dirty="0"/>
              <a:t>8. Даты </a:t>
            </a:r>
            <a:r>
              <a:rPr lang="ru-RU" dirty="0" err="1"/>
              <a:t>эксель</a:t>
            </a:r>
            <a:endParaRPr lang="ru-RU" dirty="0"/>
          </a:p>
        </p:txBody>
      </p:sp>
      <p:pic>
        <p:nvPicPr>
          <p:cNvPr id="8" name="Объект 7">
            <a:extLst>
              <a:ext uri="{FF2B5EF4-FFF2-40B4-BE49-F238E27FC236}">
                <a16:creationId xmlns:a16="http://schemas.microsoft.com/office/drawing/2014/main" id="{4BE81B92-85EB-4303-BB8F-F62FEC1767CC}"/>
              </a:ext>
            </a:extLst>
          </p:cNvPr>
          <p:cNvPicPr>
            <a:picLocks noGrp="1" noChangeAspect="1"/>
          </p:cNvPicPr>
          <p:nvPr>
            <p:ph idx="1"/>
          </p:nvPr>
        </p:nvPicPr>
        <p:blipFill>
          <a:blip r:embed="rId2"/>
          <a:stretch>
            <a:fillRect/>
          </a:stretch>
        </p:blipFill>
        <p:spPr>
          <a:xfrm>
            <a:off x="1294730" y="1957896"/>
            <a:ext cx="9602540" cy="4086795"/>
          </a:xfrm>
          <a:prstGeom prst="rect">
            <a:avLst/>
          </a:prstGeom>
        </p:spPr>
      </p:pic>
    </p:spTree>
    <p:extLst>
      <p:ext uri="{BB962C8B-B14F-4D97-AF65-F5344CB8AC3E}">
        <p14:creationId xmlns:p14="http://schemas.microsoft.com/office/powerpoint/2010/main" val="192309113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06FCB0B-5A4F-4D18-B83B-D156BEC2AC6B}"/>
              </a:ext>
            </a:extLst>
          </p:cNvPr>
          <p:cNvSpPr>
            <a:spLocks noGrp="1"/>
          </p:cNvSpPr>
          <p:nvPr>
            <p:ph type="title"/>
          </p:nvPr>
        </p:nvSpPr>
        <p:spPr/>
        <p:txBody>
          <a:bodyPr>
            <a:noAutofit/>
          </a:bodyPr>
          <a:lstStyle/>
          <a:p>
            <a:r>
              <a:rPr lang="ru-RU" sz="5400" dirty="0"/>
              <a:t>\ЦБ файлы</a:t>
            </a:r>
            <a:br>
              <a:rPr lang="ru-RU" sz="5400" dirty="0"/>
            </a:br>
            <a:r>
              <a:rPr lang="ru-RU" sz="5400" dirty="0"/>
              <a:t>\2 Очистка и обогащение данных</a:t>
            </a:r>
          </a:p>
        </p:txBody>
      </p:sp>
      <p:sp>
        <p:nvSpPr>
          <p:cNvPr id="3" name="Объект 2">
            <a:extLst>
              <a:ext uri="{FF2B5EF4-FFF2-40B4-BE49-F238E27FC236}">
                <a16:creationId xmlns:a16="http://schemas.microsoft.com/office/drawing/2014/main" id="{5EE201CE-1DB5-47AD-9B2D-6504D20729C6}"/>
              </a:ext>
            </a:extLst>
          </p:cNvPr>
          <p:cNvSpPr>
            <a:spLocks noGrp="1"/>
          </p:cNvSpPr>
          <p:nvPr>
            <p:ph sz="half" idx="1"/>
          </p:nvPr>
        </p:nvSpPr>
        <p:spPr>
          <a:xfrm>
            <a:off x="838200" y="1825624"/>
            <a:ext cx="5242560" cy="4895215"/>
          </a:xfrm>
        </p:spPr>
        <p:txBody>
          <a:bodyPr>
            <a:normAutofit fontScale="70000" lnSpcReduction="20000"/>
          </a:bodyPr>
          <a:lstStyle/>
          <a:p>
            <a:r>
              <a:rPr lang="ru-RU" sz="5100" dirty="0"/>
              <a:t>Самостоятельная работа Кредиты</a:t>
            </a:r>
            <a:br>
              <a:rPr lang="ru-RU" sz="5100" dirty="0"/>
            </a:br>
            <a:endParaRPr lang="ru-RU" dirty="0"/>
          </a:p>
          <a:p>
            <a:r>
              <a:rPr lang="ru-RU" dirty="0"/>
              <a:t>Убрать лишние символы из поля ФИО</a:t>
            </a:r>
          </a:p>
          <a:p>
            <a:r>
              <a:rPr lang="ru-RU" dirty="0"/>
              <a:t>Сделать формат Фамилия Имя Отчество</a:t>
            </a:r>
          </a:p>
          <a:p>
            <a:r>
              <a:rPr lang="ru-RU" dirty="0"/>
              <a:t>Оставить только купивших НЕ в выходные </a:t>
            </a:r>
          </a:p>
          <a:p>
            <a:r>
              <a:rPr lang="ru-RU" dirty="0"/>
              <a:t>Оставить только купивших более 700 дней назад</a:t>
            </a:r>
          </a:p>
          <a:p>
            <a:r>
              <a:rPr lang="ru-RU" dirty="0"/>
              <a:t>Оставить только Уральский, Приволжский, Центральный федеральные округа. </a:t>
            </a:r>
          </a:p>
          <a:p>
            <a:r>
              <a:rPr lang="ru-RU" dirty="0"/>
              <a:t>Извлечь название Федерального округа из скобок</a:t>
            </a:r>
          </a:p>
          <a:p>
            <a:r>
              <a:rPr lang="ru-RU" dirty="0"/>
              <a:t>Рассчитать стоимость без страховки (20%), округление до копеек по правилам арифметики</a:t>
            </a:r>
          </a:p>
          <a:p>
            <a:r>
              <a:rPr lang="ru-RU" dirty="0"/>
              <a:t>Сделать столбец индекса – от 1</a:t>
            </a:r>
          </a:p>
        </p:txBody>
      </p:sp>
      <p:pic>
        <p:nvPicPr>
          <p:cNvPr id="6" name="Объект 5">
            <a:extLst>
              <a:ext uri="{FF2B5EF4-FFF2-40B4-BE49-F238E27FC236}">
                <a16:creationId xmlns:a16="http://schemas.microsoft.com/office/drawing/2014/main" id="{C51C104E-D453-445C-9CFF-6C101B5E3DCE}"/>
              </a:ext>
            </a:extLst>
          </p:cNvPr>
          <p:cNvPicPr>
            <a:picLocks noGrp="1" noChangeAspect="1"/>
          </p:cNvPicPr>
          <p:nvPr>
            <p:ph sz="half" idx="2"/>
          </p:nvPr>
        </p:nvPicPr>
        <p:blipFill>
          <a:blip r:embed="rId2"/>
          <a:stretch>
            <a:fillRect/>
          </a:stretch>
        </p:blipFill>
        <p:spPr>
          <a:xfrm>
            <a:off x="6172200" y="2913680"/>
            <a:ext cx="5181600" cy="2175227"/>
          </a:xfrm>
        </p:spPr>
      </p:pic>
    </p:spTree>
    <p:extLst>
      <p:ext uri="{BB962C8B-B14F-4D97-AF65-F5344CB8AC3E}">
        <p14:creationId xmlns:p14="http://schemas.microsoft.com/office/powerpoint/2010/main" val="216104074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4400" dirty="0"/>
              <a:t>\1 Разные импорты </a:t>
            </a:r>
            <a:r>
              <a:rPr lang="ru-RU" sz="4400" dirty="0" err="1"/>
              <a:t>ПауэрКвери</a:t>
            </a:r>
            <a:br>
              <a:rPr lang="ru-RU" sz="4400" dirty="0"/>
            </a:br>
            <a:r>
              <a:rPr lang="ru-RU" sz="4400" dirty="0"/>
              <a:t>\2 Импорт с сайтов</a:t>
            </a:r>
            <a:br>
              <a:rPr lang="ru-RU" sz="4400" dirty="0"/>
            </a:br>
            <a:r>
              <a:rPr lang="en-US" sz="4400" dirty="0"/>
              <a:t>1 news_index_week.xlsx</a:t>
            </a:r>
          </a:p>
        </p:txBody>
      </p:sp>
      <p:sp>
        <p:nvSpPr>
          <p:cNvPr id="3" name="Объект 2"/>
          <p:cNvSpPr>
            <a:spLocks noGrp="1"/>
          </p:cNvSpPr>
          <p:nvPr>
            <p:ph sz="half" idx="1"/>
          </p:nvPr>
        </p:nvSpPr>
        <p:spPr/>
        <p:txBody>
          <a:bodyPr/>
          <a:lstStyle/>
          <a:p>
            <a:endParaRPr lang="ru-RU" dirty="0"/>
          </a:p>
          <a:p>
            <a:r>
              <a:rPr lang="ru-RU" dirty="0"/>
              <a:t>Привести файл в порядок</a:t>
            </a:r>
          </a:p>
          <a:p>
            <a:r>
              <a:rPr lang="ru-RU" dirty="0"/>
              <a:t>Преобразовать по структуре:</a:t>
            </a:r>
          </a:p>
          <a:p>
            <a:pPr lvl="1"/>
            <a:r>
              <a:rPr lang="ru-RU" dirty="0"/>
              <a:t>Дата</a:t>
            </a:r>
          </a:p>
          <a:p>
            <a:pPr lvl="1"/>
            <a:r>
              <a:rPr lang="ru-RU" dirty="0"/>
              <a:t>День недели</a:t>
            </a:r>
          </a:p>
          <a:p>
            <a:pPr lvl="1"/>
            <a:r>
              <a:rPr lang="ru-RU" dirty="0"/>
              <a:t>Новостной индекс</a:t>
            </a:r>
          </a:p>
          <a:p>
            <a:pPr lvl="1"/>
            <a:r>
              <a:rPr lang="ru-RU" dirty="0"/>
              <a:t>Нижняя граница</a:t>
            </a:r>
          </a:p>
          <a:p>
            <a:pPr lvl="1"/>
            <a:r>
              <a:rPr lang="ru-RU" dirty="0"/>
              <a:t>Верхняя граница</a:t>
            </a:r>
            <a:endParaRPr lang="en-US" dirty="0"/>
          </a:p>
        </p:txBody>
      </p:sp>
      <p:pic>
        <p:nvPicPr>
          <p:cNvPr id="5" name="Объект 4"/>
          <p:cNvPicPr>
            <a:picLocks noGrp="1" noChangeAspect="1"/>
          </p:cNvPicPr>
          <p:nvPr>
            <p:ph sz="half" idx="2"/>
          </p:nvPr>
        </p:nvPicPr>
        <p:blipFill>
          <a:blip r:embed="rId2"/>
          <a:stretch>
            <a:fillRect/>
          </a:stretch>
        </p:blipFill>
        <p:spPr>
          <a:xfrm>
            <a:off x="6172200" y="2684820"/>
            <a:ext cx="5181600" cy="2632947"/>
          </a:xfrm>
          <a:prstGeom prst="rect">
            <a:avLst/>
          </a:prstGeom>
        </p:spPr>
      </p:pic>
    </p:spTree>
    <p:extLst>
      <p:ext uri="{BB962C8B-B14F-4D97-AF65-F5344CB8AC3E}">
        <p14:creationId xmlns:p14="http://schemas.microsoft.com/office/powerpoint/2010/main" val="155521062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200" dirty="0"/>
              <a:t>\1 Разные импорты </a:t>
            </a:r>
            <a:r>
              <a:rPr lang="ru-RU" sz="3200" dirty="0" err="1"/>
              <a:t>ПауэрКвери</a:t>
            </a:r>
            <a:br>
              <a:rPr lang="ru-RU" sz="3200" dirty="0"/>
            </a:br>
            <a:r>
              <a:rPr lang="ru-RU" sz="3200" dirty="0"/>
              <a:t>\2 Импорт с сайтов</a:t>
            </a:r>
            <a:br>
              <a:rPr lang="ru-RU" sz="3200" dirty="0"/>
            </a:br>
            <a:r>
              <a:rPr lang="en-US" sz="3200" dirty="0"/>
              <a:t>2 obs_tabl20c.xlsx</a:t>
            </a:r>
            <a:br>
              <a:rPr lang="ru-RU" sz="3200" dirty="0"/>
            </a:br>
            <a:r>
              <a:rPr lang="ru-RU" sz="3200" dirty="0"/>
              <a:t>Активы-рубли</a:t>
            </a:r>
            <a:endParaRPr lang="en-US" sz="3200" dirty="0"/>
          </a:p>
        </p:txBody>
      </p:sp>
      <p:sp>
        <p:nvSpPr>
          <p:cNvPr id="3" name="Объект 2"/>
          <p:cNvSpPr>
            <a:spLocks noGrp="1"/>
          </p:cNvSpPr>
          <p:nvPr>
            <p:ph sz="half" idx="1"/>
          </p:nvPr>
        </p:nvSpPr>
        <p:spPr/>
        <p:txBody>
          <a:bodyPr>
            <a:normAutofit lnSpcReduction="10000"/>
          </a:bodyPr>
          <a:lstStyle/>
          <a:p>
            <a:endParaRPr lang="ru-RU" dirty="0"/>
          </a:p>
          <a:p>
            <a:r>
              <a:rPr lang="ru-RU" dirty="0"/>
              <a:t>Не вникать в экономический смысл показателей</a:t>
            </a:r>
          </a:p>
          <a:p>
            <a:r>
              <a:rPr lang="ru-RU" dirty="0"/>
              <a:t>Привести файл в порядок</a:t>
            </a:r>
          </a:p>
          <a:p>
            <a:r>
              <a:rPr lang="ru-RU" dirty="0"/>
              <a:t>Преобразовать по структуре:</a:t>
            </a:r>
          </a:p>
          <a:p>
            <a:pPr lvl="1"/>
            <a:r>
              <a:rPr lang="ru-RU" dirty="0"/>
              <a:t>№</a:t>
            </a:r>
          </a:p>
          <a:p>
            <a:pPr lvl="1"/>
            <a:r>
              <a:rPr lang="ru-RU" dirty="0"/>
              <a:t>Показатель</a:t>
            </a:r>
          </a:p>
          <a:p>
            <a:pPr lvl="1"/>
            <a:r>
              <a:rPr lang="ru-RU" dirty="0"/>
              <a:t>Дата</a:t>
            </a:r>
          </a:p>
          <a:p>
            <a:pPr lvl="1"/>
            <a:r>
              <a:rPr lang="ru-RU" dirty="0"/>
              <a:t>Квартал</a:t>
            </a:r>
          </a:p>
          <a:p>
            <a:pPr lvl="1"/>
            <a:r>
              <a:rPr lang="ru-RU" dirty="0" err="1"/>
              <a:t>Млрд.руб</a:t>
            </a:r>
            <a:endParaRPr lang="ru-RU" dirty="0"/>
          </a:p>
        </p:txBody>
      </p:sp>
      <p:pic>
        <p:nvPicPr>
          <p:cNvPr id="7" name="Объект 6"/>
          <p:cNvPicPr>
            <a:picLocks noGrp="1" noChangeAspect="1"/>
          </p:cNvPicPr>
          <p:nvPr>
            <p:ph sz="half" idx="2"/>
          </p:nvPr>
        </p:nvPicPr>
        <p:blipFill>
          <a:blip r:embed="rId2"/>
          <a:stretch>
            <a:fillRect/>
          </a:stretch>
        </p:blipFill>
        <p:spPr>
          <a:xfrm>
            <a:off x="6172200" y="2575834"/>
            <a:ext cx="5181600" cy="2850920"/>
          </a:xfrm>
          <a:prstGeom prst="rect">
            <a:avLst/>
          </a:prstGeom>
        </p:spPr>
      </p:pic>
    </p:spTree>
    <p:extLst>
      <p:ext uri="{BB962C8B-B14F-4D97-AF65-F5344CB8AC3E}">
        <p14:creationId xmlns:p14="http://schemas.microsoft.com/office/powerpoint/2010/main" val="315191876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200" dirty="0"/>
              <a:t>\1 Разные импорты </a:t>
            </a:r>
            <a:r>
              <a:rPr lang="ru-RU" sz="3200" dirty="0" err="1"/>
              <a:t>ПауэрКвери</a:t>
            </a:r>
            <a:br>
              <a:rPr lang="ru-RU" sz="3200" dirty="0"/>
            </a:br>
            <a:r>
              <a:rPr lang="ru-RU" sz="3200" dirty="0"/>
              <a:t>\2 Импорт с сайтов</a:t>
            </a:r>
            <a:br>
              <a:rPr lang="ru-RU" sz="3200" dirty="0"/>
            </a:br>
            <a:r>
              <a:rPr lang="en-US" sz="3200" dirty="0"/>
              <a:t>3 stat_bulletin_24-04.xlsx</a:t>
            </a:r>
            <a:br>
              <a:rPr lang="ru-RU" sz="3200" dirty="0"/>
            </a:br>
            <a:r>
              <a:rPr lang="ru-RU" sz="3200" dirty="0"/>
              <a:t>15</a:t>
            </a:r>
            <a:endParaRPr lang="en-US" sz="3200" dirty="0"/>
          </a:p>
        </p:txBody>
      </p:sp>
      <p:sp>
        <p:nvSpPr>
          <p:cNvPr id="3" name="Объект 2"/>
          <p:cNvSpPr>
            <a:spLocks noGrp="1"/>
          </p:cNvSpPr>
          <p:nvPr>
            <p:ph sz="half" idx="1"/>
          </p:nvPr>
        </p:nvSpPr>
        <p:spPr/>
        <p:txBody>
          <a:bodyPr>
            <a:normAutofit fontScale="92500" lnSpcReduction="20000"/>
          </a:bodyPr>
          <a:lstStyle/>
          <a:p>
            <a:endParaRPr lang="ru-RU" dirty="0"/>
          </a:p>
          <a:p>
            <a:r>
              <a:rPr lang="ru-RU" dirty="0"/>
              <a:t>Не вникать в экономический смысл показателей</a:t>
            </a:r>
          </a:p>
          <a:p>
            <a:r>
              <a:rPr lang="ru-RU" dirty="0"/>
              <a:t>Привести файл в порядок</a:t>
            </a:r>
          </a:p>
          <a:p>
            <a:r>
              <a:rPr lang="ru-RU" dirty="0"/>
              <a:t>Удалить Норма </a:t>
            </a:r>
            <a:r>
              <a:rPr lang="ru-RU" dirty="0" err="1"/>
              <a:t>сбереж</a:t>
            </a:r>
            <a:r>
              <a:rPr lang="ru-RU" dirty="0"/>
              <a:t>., SA (пр. </a:t>
            </a:r>
            <a:r>
              <a:rPr lang="ru-RU" dirty="0" err="1"/>
              <a:t>шк</a:t>
            </a:r>
            <a:r>
              <a:rPr lang="ru-RU" dirty="0"/>
              <a:t>.)</a:t>
            </a:r>
          </a:p>
          <a:p>
            <a:r>
              <a:rPr lang="ru-RU" dirty="0"/>
              <a:t>Преобразовать по структуре:</a:t>
            </a:r>
          </a:p>
          <a:p>
            <a:pPr lvl="1"/>
            <a:r>
              <a:rPr lang="ru-RU" dirty="0"/>
              <a:t>№</a:t>
            </a:r>
          </a:p>
          <a:p>
            <a:pPr lvl="1"/>
            <a:r>
              <a:rPr lang="ru-RU" dirty="0"/>
              <a:t>Квартал</a:t>
            </a:r>
          </a:p>
          <a:p>
            <a:pPr lvl="1"/>
            <a:r>
              <a:rPr lang="ru-RU" dirty="0"/>
              <a:t>Год</a:t>
            </a:r>
          </a:p>
          <a:p>
            <a:pPr lvl="1"/>
            <a:r>
              <a:rPr lang="ru-RU" dirty="0"/>
              <a:t>Показатель</a:t>
            </a:r>
          </a:p>
          <a:p>
            <a:pPr lvl="1"/>
            <a:r>
              <a:rPr lang="ru-RU" dirty="0"/>
              <a:t>Трлн. </a:t>
            </a:r>
            <a:r>
              <a:rPr lang="ru-RU" dirty="0" err="1"/>
              <a:t>руб</a:t>
            </a:r>
            <a:endParaRPr lang="ru-RU" dirty="0"/>
          </a:p>
        </p:txBody>
      </p:sp>
      <p:pic>
        <p:nvPicPr>
          <p:cNvPr id="7" name="Объект 6"/>
          <p:cNvPicPr>
            <a:picLocks noGrp="1" noChangeAspect="1"/>
          </p:cNvPicPr>
          <p:nvPr>
            <p:ph sz="half" idx="2"/>
          </p:nvPr>
        </p:nvPicPr>
        <p:blipFill>
          <a:blip r:embed="rId2"/>
          <a:stretch>
            <a:fillRect/>
          </a:stretch>
        </p:blipFill>
        <p:spPr>
          <a:xfrm>
            <a:off x="6172200" y="2295004"/>
            <a:ext cx="5181600" cy="3412579"/>
          </a:xfrm>
          <a:prstGeom prst="rect">
            <a:avLst/>
          </a:prstGeom>
        </p:spPr>
      </p:pic>
    </p:spTree>
    <p:extLst>
      <p:ext uri="{BB962C8B-B14F-4D97-AF65-F5344CB8AC3E}">
        <p14:creationId xmlns:p14="http://schemas.microsoft.com/office/powerpoint/2010/main" val="9639921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solidFill>
            <a:srgbClr val="1A2A4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 name="Rectangle 2"/>
          <p:cNvSpPr/>
          <p:nvPr/>
        </p:nvSpPr>
        <p:spPr>
          <a:xfrm>
            <a:off x="0" y="0"/>
            <a:ext cx="12192000" cy="1097280"/>
          </a:xfrm>
          <a:prstGeom prst="rect">
            <a:avLst/>
          </a:prstGeom>
          <a:solidFill>
            <a:srgbClr val="121E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 name="TextBox 3"/>
          <p:cNvSpPr txBox="1"/>
          <p:nvPr/>
        </p:nvSpPr>
        <p:spPr>
          <a:xfrm>
            <a:off x="457200" y="137161"/>
            <a:ext cx="11277600" cy="584775"/>
          </a:xfrm>
          <a:prstGeom prst="rect">
            <a:avLst/>
          </a:prstGeom>
          <a:noFill/>
        </p:spPr>
        <p:txBody>
          <a:bodyPr wrap="square">
            <a:spAutoFit/>
          </a:bodyPr>
          <a:lstStyle/>
          <a:p>
            <a:r>
              <a:rPr sz="3200" b="1">
                <a:solidFill>
                  <a:srgbClr val="FFFFFF"/>
                </a:solidFill>
              </a:rPr>
              <a:t>«Лондонский кит» — убыток $6 млрд</a:t>
            </a:r>
          </a:p>
        </p:txBody>
      </p:sp>
      <p:sp>
        <p:nvSpPr>
          <p:cNvPr id="5" name="TextBox 4"/>
          <p:cNvSpPr txBox="1"/>
          <p:nvPr/>
        </p:nvSpPr>
        <p:spPr>
          <a:xfrm>
            <a:off x="457200" y="685802"/>
            <a:ext cx="11277600" cy="338554"/>
          </a:xfrm>
          <a:prstGeom prst="rect">
            <a:avLst/>
          </a:prstGeom>
          <a:noFill/>
        </p:spPr>
        <p:txBody>
          <a:bodyPr wrap="square">
            <a:spAutoFit/>
          </a:bodyPr>
          <a:lstStyle/>
          <a:p>
            <a:r>
              <a:rPr sz="1600">
                <a:solidFill>
                  <a:srgbClr val="FFA500"/>
                </a:solidFill>
              </a:rPr>
              <a:t>JP Morgan Chase, 2012</a:t>
            </a:r>
          </a:p>
        </p:txBody>
      </p:sp>
      <p:sp>
        <p:nvSpPr>
          <p:cNvPr id="6" name="TextBox 5"/>
          <p:cNvSpPr txBox="1"/>
          <p:nvPr/>
        </p:nvSpPr>
        <p:spPr>
          <a:xfrm>
            <a:off x="457200" y="1188721"/>
            <a:ext cx="11277600" cy="3326552"/>
          </a:xfrm>
          <a:prstGeom prst="rect">
            <a:avLst/>
          </a:prstGeom>
          <a:noFill/>
        </p:spPr>
        <p:txBody>
          <a:bodyPr wrap="square">
            <a:spAutoFit/>
          </a:bodyPr>
          <a:lstStyle/>
          <a:p>
            <a:pPr>
              <a:spcBef>
                <a:spcPts val="200"/>
              </a:spcBef>
              <a:spcAft>
                <a:spcPts val="100"/>
              </a:spcAft>
            </a:pPr>
            <a:r>
              <a:rPr b="1" dirty="0" err="1">
                <a:solidFill>
                  <a:srgbClr val="FFD700"/>
                </a:solidFill>
              </a:rPr>
              <a:t>Трейдер</a:t>
            </a:r>
            <a:r>
              <a:rPr b="1" dirty="0">
                <a:solidFill>
                  <a:srgbClr val="FFD700"/>
                </a:solidFill>
              </a:rPr>
              <a:t> </a:t>
            </a:r>
            <a:r>
              <a:rPr b="1" dirty="0" err="1">
                <a:solidFill>
                  <a:srgbClr val="FFD700"/>
                </a:solidFill>
              </a:rPr>
              <a:t>Бруно</a:t>
            </a:r>
            <a:r>
              <a:rPr b="1" dirty="0">
                <a:solidFill>
                  <a:srgbClr val="FFD700"/>
                </a:solidFill>
              </a:rPr>
              <a:t> </a:t>
            </a:r>
            <a:r>
              <a:rPr b="1" dirty="0" err="1">
                <a:solidFill>
                  <a:srgbClr val="FFD700"/>
                </a:solidFill>
              </a:rPr>
              <a:t>Иксиль</a:t>
            </a:r>
            <a:r>
              <a:rPr b="1" dirty="0">
                <a:solidFill>
                  <a:srgbClr val="FFD700"/>
                </a:solidFill>
              </a:rPr>
              <a:t>, </a:t>
            </a:r>
            <a:r>
              <a:rPr b="1" dirty="0" err="1">
                <a:solidFill>
                  <a:srgbClr val="FFD700"/>
                </a:solidFill>
              </a:rPr>
              <a:t>прозвище</a:t>
            </a:r>
            <a:r>
              <a:rPr b="1" dirty="0">
                <a:solidFill>
                  <a:srgbClr val="FFD700"/>
                </a:solidFill>
              </a:rPr>
              <a:t> «London Whale»:</a:t>
            </a:r>
          </a:p>
          <a:p>
            <a:pPr>
              <a:spcBef>
                <a:spcPts val="200"/>
              </a:spcBef>
              <a:spcAft>
                <a:spcPts val="100"/>
              </a:spcAft>
            </a:pPr>
            <a:r>
              <a:rPr sz="1600" b="1" dirty="0" err="1">
                <a:solidFill>
                  <a:srgbClr val="FFFFFF"/>
                </a:solidFill>
              </a:rPr>
              <a:t>Наторговал</a:t>
            </a:r>
            <a:r>
              <a:rPr sz="1600" b="1" dirty="0">
                <a:solidFill>
                  <a:srgbClr val="FFFFFF"/>
                </a:solidFill>
              </a:rPr>
              <a:t> </a:t>
            </a:r>
            <a:r>
              <a:rPr sz="1600" b="1" dirty="0" err="1">
                <a:solidFill>
                  <a:srgbClr val="FFFFFF"/>
                </a:solidFill>
              </a:rPr>
              <a:t>убытков</a:t>
            </a:r>
            <a:r>
              <a:rPr sz="1600" b="1" dirty="0">
                <a:solidFill>
                  <a:srgbClr val="FFFFFF"/>
                </a:solidFill>
              </a:rPr>
              <a:t> </a:t>
            </a:r>
            <a:r>
              <a:rPr sz="1600" b="1" dirty="0" err="1">
                <a:solidFill>
                  <a:srgbClr val="FFFFFF"/>
                </a:solidFill>
              </a:rPr>
              <a:t>на</a:t>
            </a:r>
            <a:r>
              <a:rPr sz="1600" b="1" dirty="0">
                <a:solidFill>
                  <a:srgbClr val="FFFFFF"/>
                </a:solidFill>
              </a:rPr>
              <a:t> $6,2 </a:t>
            </a:r>
            <a:r>
              <a:rPr sz="1600" b="1" dirty="0" err="1">
                <a:solidFill>
                  <a:srgbClr val="FFFFFF"/>
                </a:solidFill>
              </a:rPr>
              <a:t>миллиарда</a:t>
            </a:r>
            <a:r>
              <a:rPr sz="1600" b="1" dirty="0">
                <a:solidFill>
                  <a:srgbClr val="FFFFFF"/>
                </a:solidFill>
              </a:rPr>
              <a:t> — </a:t>
            </a:r>
            <a:r>
              <a:rPr sz="1600" b="1" dirty="0" err="1">
                <a:solidFill>
                  <a:srgbClr val="FFFFFF"/>
                </a:solidFill>
              </a:rPr>
              <a:t>крупнейший</a:t>
            </a:r>
            <a:r>
              <a:rPr sz="1600" b="1" dirty="0">
                <a:solidFill>
                  <a:srgbClr val="FFFFFF"/>
                </a:solidFill>
              </a:rPr>
              <a:t> </a:t>
            </a:r>
            <a:r>
              <a:rPr sz="1600" b="1" dirty="0" err="1">
                <a:solidFill>
                  <a:srgbClr val="FFFFFF"/>
                </a:solidFill>
              </a:rPr>
              <a:t>убыток</a:t>
            </a:r>
            <a:r>
              <a:rPr sz="1600" b="1" dirty="0">
                <a:solidFill>
                  <a:srgbClr val="FFFFFF"/>
                </a:solidFill>
              </a:rPr>
              <a:t> JP Morgan</a:t>
            </a:r>
          </a:p>
          <a:p>
            <a:pPr>
              <a:spcBef>
                <a:spcPts val="600"/>
              </a:spcBef>
            </a:pPr>
            <a:r>
              <a:rPr sz="200" dirty="0"/>
              <a:t> </a:t>
            </a:r>
          </a:p>
          <a:p>
            <a:pPr>
              <a:spcBef>
                <a:spcPts val="200"/>
              </a:spcBef>
              <a:spcAft>
                <a:spcPts val="100"/>
              </a:spcAft>
            </a:pPr>
            <a:r>
              <a:rPr b="1" dirty="0" err="1">
                <a:solidFill>
                  <a:srgbClr val="FFD700"/>
                </a:solidFill>
              </a:rPr>
              <a:t>Ошибка</a:t>
            </a:r>
            <a:r>
              <a:rPr b="1" dirty="0">
                <a:solidFill>
                  <a:srgbClr val="FFD700"/>
                </a:solidFill>
              </a:rPr>
              <a:t> в Excel:</a:t>
            </a:r>
          </a:p>
          <a:p>
            <a:pPr>
              <a:spcBef>
                <a:spcPts val="200"/>
              </a:spcBef>
              <a:spcAft>
                <a:spcPts val="100"/>
              </a:spcAft>
            </a:pPr>
            <a:r>
              <a:rPr sz="1600" dirty="0" err="1">
                <a:solidFill>
                  <a:srgbClr val="CCCCCC"/>
                </a:solidFill>
              </a:rPr>
              <a:t>Модель</a:t>
            </a:r>
            <a:r>
              <a:rPr sz="1600" dirty="0">
                <a:solidFill>
                  <a:srgbClr val="CCCCCC"/>
                </a:solidFill>
              </a:rPr>
              <a:t> </a:t>
            </a:r>
            <a:r>
              <a:rPr sz="1600" dirty="0" err="1">
                <a:solidFill>
                  <a:srgbClr val="CCCCCC"/>
                </a:solidFill>
              </a:rPr>
              <a:t>оценки</a:t>
            </a:r>
            <a:r>
              <a:rPr sz="1600" dirty="0">
                <a:solidFill>
                  <a:srgbClr val="CCCCCC"/>
                </a:solidFill>
              </a:rPr>
              <a:t> </a:t>
            </a:r>
            <a:r>
              <a:rPr sz="1600" dirty="0" err="1">
                <a:solidFill>
                  <a:srgbClr val="CCCCCC"/>
                </a:solidFill>
              </a:rPr>
              <a:t>рисков</a:t>
            </a:r>
            <a:r>
              <a:rPr sz="1600" dirty="0">
                <a:solidFill>
                  <a:srgbClr val="CCCCCC"/>
                </a:solidFill>
              </a:rPr>
              <a:t> (</a:t>
            </a:r>
            <a:r>
              <a:rPr sz="1600" dirty="0" err="1">
                <a:solidFill>
                  <a:srgbClr val="CCCCCC"/>
                </a:solidFill>
              </a:rPr>
              <a:t>VaR</a:t>
            </a:r>
            <a:r>
              <a:rPr sz="1600" dirty="0">
                <a:solidFill>
                  <a:srgbClr val="CCCCCC"/>
                </a:solidFill>
              </a:rPr>
              <a:t>) </a:t>
            </a:r>
            <a:r>
              <a:rPr sz="1600" dirty="0" err="1">
                <a:solidFill>
                  <a:srgbClr val="CCCCCC"/>
                </a:solidFill>
              </a:rPr>
              <a:t>строилась</a:t>
            </a:r>
            <a:r>
              <a:rPr sz="1600" dirty="0">
                <a:solidFill>
                  <a:srgbClr val="CCCCCC"/>
                </a:solidFill>
              </a:rPr>
              <a:t> copy-paste </a:t>
            </a:r>
            <a:r>
              <a:rPr sz="1600" dirty="0" err="1">
                <a:solidFill>
                  <a:srgbClr val="CCCCCC"/>
                </a:solidFill>
              </a:rPr>
              <a:t>между</a:t>
            </a:r>
            <a:r>
              <a:rPr sz="1600" dirty="0">
                <a:solidFill>
                  <a:srgbClr val="CCCCCC"/>
                </a:solidFill>
              </a:rPr>
              <a:t> </a:t>
            </a:r>
            <a:r>
              <a:rPr sz="1600" dirty="0" err="1">
                <a:solidFill>
                  <a:srgbClr val="CCCCCC"/>
                </a:solidFill>
              </a:rPr>
              <a:t>таблицами</a:t>
            </a:r>
            <a:endParaRPr sz="1600" dirty="0">
              <a:solidFill>
                <a:srgbClr val="CCCCCC"/>
              </a:solidFill>
            </a:endParaRPr>
          </a:p>
          <a:p>
            <a:pPr>
              <a:spcBef>
                <a:spcPts val="200"/>
              </a:spcBef>
              <a:spcAft>
                <a:spcPts val="100"/>
              </a:spcAft>
            </a:pPr>
            <a:r>
              <a:rPr sz="1600" b="1" dirty="0">
                <a:solidFill>
                  <a:srgbClr val="FF6B6B"/>
                </a:solidFill>
              </a:rPr>
              <a:t>В </a:t>
            </a:r>
            <a:r>
              <a:rPr sz="1600" b="1" dirty="0" err="1">
                <a:solidFill>
                  <a:srgbClr val="FF6B6B"/>
                </a:solidFill>
              </a:rPr>
              <a:t>формуле</a:t>
            </a:r>
            <a:r>
              <a:rPr sz="1600" b="1" dirty="0">
                <a:solidFill>
                  <a:srgbClr val="FF6B6B"/>
                </a:solidFill>
              </a:rPr>
              <a:t> </a:t>
            </a:r>
            <a:r>
              <a:rPr sz="1600" b="1" dirty="0" err="1">
                <a:solidFill>
                  <a:srgbClr val="FF6B6B"/>
                </a:solidFill>
              </a:rPr>
              <a:t>использовали</a:t>
            </a:r>
            <a:r>
              <a:rPr sz="1600" b="1" dirty="0">
                <a:solidFill>
                  <a:srgbClr val="FF6B6B"/>
                </a:solidFill>
              </a:rPr>
              <a:t> SUM </a:t>
            </a:r>
            <a:r>
              <a:rPr sz="1600" b="1" dirty="0" err="1">
                <a:solidFill>
                  <a:srgbClr val="FF6B6B"/>
                </a:solidFill>
              </a:rPr>
              <a:t>вместо</a:t>
            </a:r>
            <a:r>
              <a:rPr sz="1600" b="1" dirty="0">
                <a:solidFill>
                  <a:srgbClr val="FF6B6B"/>
                </a:solidFill>
              </a:rPr>
              <a:t> AVERAGE</a:t>
            </a:r>
          </a:p>
          <a:p>
            <a:pPr>
              <a:spcBef>
                <a:spcPts val="200"/>
              </a:spcBef>
              <a:spcAft>
                <a:spcPts val="100"/>
              </a:spcAft>
            </a:pPr>
            <a:r>
              <a:rPr sz="1600" b="1" dirty="0" err="1">
                <a:solidFill>
                  <a:srgbClr val="FF6B6B"/>
                </a:solidFill>
              </a:rPr>
              <a:t>Модель</a:t>
            </a:r>
            <a:r>
              <a:rPr sz="1600" b="1" dirty="0">
                <a:solidFill>
                  <a:srgbClr val="FF6B6B"/>
                </a:solidFill>
              </a:rPr>
              <a:t> </a:t>
            </a:r>
            <a:r>
              <a:rPr sz="1600" b="1" dirty="0" err="1">
                <a:solidFill>
                  <a:srgbClr val="FF6B6B"/>
                </a:solidFill>
              </a:rPr>
              <a:t>кратно</a:t>
            </a:r>
            <a:r>
              <a:rPr sz="1600" b="1" dirty="0">
                <a:solidFill>
                  <a:srgbClr val="FF6B6B"/>
                </a:solidFill>
              </a:rPr>
              <a:t> </a:t>
            </a:r>
            <a:r>
              <a:rPr sz="1600" b="1" dirty="0" err="1">
                <a:solidFill>
                  <a:srgbClr val="FF6B6B"/>
                </a:solidFill>
              </a:rPr>
              <a:t>занижала</a:t>
            </a:r>
            <a:r>
              <a:rPr sz="1600" b="1" dirty="0">
                <a:solidFill>
                  <a:srgbClr val="FF6B6B"/>
                </a:solidFill>
              </a:rPr>
              <a:t> </a:t>
            </a:r>
            <a:r>
              <a:rPr sz="1600" b="1" dirty="0" err="1">
                <a:solidFill>
                  <a:srgbClr val="FF6B6B"/>
                </a:solidFill>
              </a:rPr>
              <a:t>реальный</a:t>
            </a:r>
            <a:r>
              <a:rPr sz="1600" b="1" dirty="0">
                <a:solidFill>
                  <a:srgbClr val="FF6B6B"/>
                </a:solidFill>
              </a:rPr>
              <a:t> </a:t>
            </a:r>
            <a:r>
              <a:rPr sz="1600" b="1" dirty="0" err="1">
                <a:solidFill>
                  <a:srgbClr val="FF6B6B"/>
                </a:solidFill>
              </a:rPr>
              <a:t>риск</a:t>
            </a:r>
            <a:r>
              <a:rPr sz="1600" b="1" dirty="0">
                <a:solidFill>
                  <a:srgbClr val="FF6B6B"/>
                </a:solidFill>
              </a:rPr>
              <a:t> </a:t>
            </a:r>
            <a:r>
              <a:rPr sz="1600" b="1" dirty="0" err="1">
                <a:solidFill>
                  <a:srgbClr val="FF6B6B"/>
                </a:solidFill>
              </a:rPr>
              <a:t>портфеля</a:t>
            </a:r>
            <a:endParaRPr sz="1600" b="1" dirty="0">
              <a:solidFill>
                <a:srgbClr val="FF6B6B"/>
              </a:solidFill>
            </a:endParaRPr>
          </a:p>
          <a:p>
            <a:pPr>
              <a:spcBef>
                <a:spcPts val="200"/>
              </a:spcBef>
              <a:spcAft>
                <a:spcPts val="100"/>
              </a:spcAft>
            </a:pPr>
            <a:r>
              <a:rPr sz="1600" dirty="0" err="1">
                <a:solidFill>
                  <a:srgbClr val="FFFFFF"/>
                </a:solidFill>
              </a:rPr>
              <a:t>Никто</a:t>
            </a:r>
            <a:r>
              <a:rPr sz="1600" dirty="0">
                <a:solidFill>
                  <a:srgbClr val="FFFFFF"/>
                </a:solidFill>
              </a:rPr>
              <a:t> </a:t>
            </a:r>
            <a:r>
              <a:rPr sz="1600" dirty="0" err="1">
                <a:solidFill>
                  <a:srgbClr val="FFFFFF"/>
                </a:solidFill>
              </a:rPr>
              <a:t>не</a:t>
            </a:r>
            <a:r>
              <a:rPr sz="1600" dirty="0">
                <a:solidFill>
                  <a:srgbClr val="FFFFFF"/>
                </a:solidFill>
              </a:rPr>
              <a:t> </a:t>
            </a:r>
            <a:r>
              <a:rPr sz="1600" dirty="0" err="1">
                <a:solidFill>
                  <a:srgbClr val="FFFFFF"/>
                </a:solidFill>
              </a:rPr>
              <a:t>проверил</a:t>
            </a:r>
            <a:r>
              <a:rPr sz="1600" dirty="0">
                <a:solidFill>
                  <a:srgbClr val="FFFFFF"/>
                </a:solidFill>
              </a:rPr>
              <a:t> </a:t>
            </a:r>
            <a:r>
              <a:rPr sz="1600" dirty="0" err="1">
                <a:solidFill>
                  <a:srgbClr val="FFFFFF"/>
                </a:solidFill>
              </a:rPr>
              <a:t>формулы</a:t>
            </a:r>
            <a:r>
              <a:rPr sz="1600" dirty="0">
                <a:solidFill>
                  <a:srgbClr val="FFFFFF"/>
                </a:solidFill>
              </a:rPr>
              <a:t> </a:t>
            </a:r>
            <a:r>
              <a:rPr sz="1600" dirty="0" err="1">
                <a:solidFill>
                  <a:srgbClr val="FFFFFF"/>
                </a:solidFill>
              </a:rPr>
              <a:t>перед</a:t>
            </a:r>
            <a:r>
              <a:rPr sz="1600" dirty="0">
                <a:solidFill>
                  <a:srgbClr val="FFFFFF"/>
                </a:solidFill>
              </a:rPr>
              <a:t> </a:t>
            </a:r>
            <a:r>
              <a:rPr sz="1600" dirty="0" err="1">
                <a:solidFill>
                  <a:srgbClr val="FFFFFF"/>
                </a:solidFill>
              </a:rPr>
              <a:t>использованием</a:t>
            </a:r>
            <a:endParaRPr sz="1600" dirty="0">
              <a:solidFill>
                <a:srgbClr val="FFFFFF"/>
              </a:solidFill>
            </a:endParaRPr>
          </a:p>
          <a:p>
            <a:pPr>
              <a:spcBef>
                <a:spcPts val="600"/>
              </a:spcBef>
            </a:pPr>
            <a:r>
              <a:rPr sz="200" dirty="0"/>
              <a:t> </a:t>
            </a:r>
          </a:p>
          <a:p>
            <a:pPr>
              <a:spcBef>
                <a:spcPts val="200"/>
              </a:spcBef>
              <a:spcAft>
                <a:spcPts val="100"/>
              </a:spcAft>
            </a:pPr>
            <a:r>
              <a:rPr b="1" dirty="0" err="1">
                <a:solidFill>
                  <a:srgbClr val="FFD700"/>
                </a:solidFill>
              </a:rPr>
              <a:t>Итог</a:t>
            </a:r>
            <a:r>
              <a:rPr b="1" dirty="0">
                <a:solidFill>
                  <a:srgbClr val="FFD700"/>
                </a:solidFill>
              </a:rPr>
              <a:t>:</a:t>
            </a:r>
          </a:p>
          <a:p>
            <a:pPr>
              <a:spcBef>
                <a:spcPts val="200"/>
              </a:spcBef>
              <a:spcAft>
                <a:spcPts val="100"/>
              </a:spcAft>
            </a:pPr>
            <a:r>
              <a:rPr sz="2000" b="1" dirty="0">
                <a:solidFill>
                  <a:srgbClr val="FF6B6B"/>
                </a:solidFill>
              </a:rPr>
              <a:t>$6 200 000 000 </a:t>
            </a:r>
            <a:r>
              <a:rPr sz="2000" b="1" dirty="0" err="1">
                <a:solidFill>
                  <a:srgbClr val="FF6B6B"/>
                </a:solidFill>
              </a:rPr>
              <a:t>убытка</a:t>
            </a:r>
            <a:endParaRPr sz="2000" b="1" dirty="0">
              <a:solidFill>
                <a:srgbClr val="FF6B6B"/>
              </a:solidFill>
            </a:endParaRPr>
          </a:p>
          <a:p>
            <a:pPr>
              <a:spcBef>
                <a:spcPts val="800"/>
              </a:spcBef>
            </a:pPr>
            <a:r>
              <a:rPr sz="200" dirty="0"/>
              <a:t> </a:t>
            </a:r>
          </a:p>
          <a:p>
            <a:pPr>
              <a:spcBef>
                <a:spcPts val="200"/>
              </a:spcBef>
              <a:spcAft>
                <a:spcPts val="100"/>
              </a:spcAft>
            </a:pPr>
            <a:r>
              <a:rPr sz="1100" dirty="0">
                <a:solidFill>
                  <a:srgbClr val="999999"/>
                </a:solidFill>
              </a:rPr>
              <a:t>Fortune · CIO.com · JP Morgan Task Force Report (2013)</a:t>
            </a:r>
          </a:p>
        </p:txBody>
      </p:sp>
      <p:sp>
        <p:nvSpPr>
          <p:cNvPr id="7" name="Rectangle 6"/>
          <p:cNvSpPr/>
          <p:nvPr/>
        </p:nvSpPr>
        <p:spPr>
          <a:xfrm>
            <a:off x="0" y="6789421"/>
            <a:ext cx="12192000" cy="68580"/>
          </a:xfrm>
          <a:prstGeom prst="rect">
            <a:avLst/>
          </a:prstGeom>
          <a:solidFill>
            <a:srgbClr val="008CB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Сравнение</a:t>
            </a:r>
            <a:br>
              <a:rPr lang="ru-RU" dirty="0"/>
            </a:br>
            <a:r>
              <a:rPr lang="ru-RU" dirty="0"/>
              <a:t>Число/Текст</a:t>
            </a:r>
            <a:endParaRPr lang="en-US" dirty="0"/>
          </a:p>
        </p:txBody>
      </p:sp>
      <p:sp>
        <p:nvSpPr>
          <p:cNvPr id="3" name="Объект 2"/>
          <p:cNvSpPr>
            <a:spLocks noGrp="1"/>
          </p:cNvSpPr>
          <p:nvPr>
            <p:ph sz="half" idx="1"/>
          </p:nvPr>
        </p:nvSpPr>
        <p:spPr/>
        <p:txBody>
          <a:bodyPr/>
          <a:lstStyle/>
          <a:p>
            <a:pPr marL="0" indent="0" algn="ctr">
              <a:buNone/>
            </a:pPr>
            <a:r>
              <a:rPr lang="ru-RU" sz="13800" dirty="0"/>
              <a:t>3,11</a:t>
            </a:r>
            <a:endParaRPr lang="en-US" sz="13800" dirty="0"/>
          </a:p>
        </p:txBody>
      </p:sp>
      <p:sp>
        <p:nvSpPr>
          <p:cNvPr id="4" name="Объект 3"/>
          <p:cNvSpPr>
            <a:spLocks noGrp="1"/>
          </p:cNvSpPr>
          <p:nvPr>
            <p:ph sz="half" idx="2"/>
          </p:nvPr>
        </p:nvSpPr>
        <p:spPr/>
        <p:txBody>
          <a:bodyPr>
            <a:normAutofit/>
          </a:bodyPr>
          <a:lstStyle/>
          <a:p>
            <a:pPr marL="0" indent="0" algn="ctr">
              <a:buNone/>
            </a:pPr>
            <a:r>
              <a:rPr lang="ru-RU" sz="13800" dirty="0"/>
              <a:t>3,9</a:t>
            </a:r>
            <a:endParaRPr lang="en-US" sz="13800" dirty="0"/>
          </a:p>
        </p:txBody>
      </p:sp>
      <p:sp>
        <p:nvSpPr>
          <p:cNvPr id="5" name="TextBox 4"/>
          <p:cNvSpPr txBox="1"/>
          <p:nvPr/>
        </p:nvSpPr>
        <p:spPr>
          <a:xfrm>
            <a:off x="5724144" y="1975104"/>
            <a:ext cx="1545336" cy="1446550"/>
          </a:xfrm>
          <a:prstGeom prst="rect">
            <a:avLst/>
          </a:prstGeom>
          <a:noFill/>
        </p:spPr>
        <p:txBody>
          <a:bodyPr wrap="square" rtlCol="0">
            <a:spAutoFit/>
          </a:bodyPr>
          <a:lstStyle/>
          <a:p>
            <a:r>
              <a:rPr lang="en-US" sz="8800" dirty="0"/>
              <a:t>&lt;</a:t>
            </a:r>
          </a:p>
        </p:txBody>
      </p:sp>
    </p:spTree>
    <p:extLst>
      <p:ext uri="{BB962C8B-B14F-4D97-AF65-F5344CB8AC3E}">
        <p14:creationId xmlns:p14="http://schemas.microsoft.com/office/powerpoint/2010/main" val="87881215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200" dirty="0"/>
              <a:t>\1 Разные импорты </a:t>
            </a:r>
            <a:r>
              <a:rPr lang="ru-RU" sz="3200" dirty="0" err="1"/>
              <a:t>ПауэрКвери</a:t>
            </a:r>
            <a:br>
              <a:rPr lang="ru-RU" sz="3200" dirty="0"/>
            </a:br>
            <a:r>
              <a:rPr lang="ru-RU" sz="3200" dirty="0"/>
              <a:t>\2 Импорт с сайтов</a:t>
            </a:r>
            <a:br>
              <a:rPr lang="ru-RU" sz="3200" dirty="0"/>
            </a:br>
            <a:r>
              <a:rPr lang="en-US" sz="3200" dirty="0"/>
              <a:t>4 survey_ofc.xlsx</a:t>
            </a:r>
          </a:p>
        </p:txBody>
      </p:sp>
      <p:sp>
        <p:nvSpPr>
          <p:cNvPr id="3" name="Объект 2"/>
          <p:cNvSpPr>
            <a:spLocks noGrp="1"/>
          </p:cNvSpPr>
          <p:nvPr>
            <p:ph sz="half" idx="1"/>
          </p:nvPr>
        </p:nvSpPr>
        <p:spPr/>
        <p:txBody>
          <a:bodyPr>
            <a:normAutofit fontScale="92500" lnSpcReduction="10000"/>
          </a:bodyPr>
          <a:lstStyle/>
          <a:p>
            <a:endParaRPr lang="ru-RU" dirty="0"/>
          </a:p>
          <a:p>
            <a:r>
              <a:rPr lang="ru-RU" dirty="0"/>
              <a:t>Не вникать в экономический смысл показателей</a:t>
            </a:r>
          </a:p>
          <a:p>
            <a:r>
              <a:rPr lang="ru-RU" dirty="0"/>
              <a:t>Привести файл в порядок</a:t>
            </a:r>
          </a:p>
          <a:p>
            <a:r>
              <a:rPr lang="ru-RU" dirty="0"/>
              <a:t>Преобразовать по структуре:</a:t>
            </a:r>
          </a:p>
          <a:p>
            <a:pPr lvl="1"/>
            <a:r>
              <a:rPr lang="ru-RU" dirty="0"/>
              <a:t>№</a:t>
            </a:r>
            <a:r>
              <a:rPr lang="en-US" dirty="0"/>
              <a:t> (</a:t>
            </a:r>
            <a:r>
              <a:rPr lang="ru-RU" dirty="0"/>
              <a:t>индекс)</a:t>
            </a:r>
          </a:p>
          <a:p>
            <a:pPr lvl="1"/>
            <a:r>
              <a:rPr lang="ru-RU" dirty="0"/>
              <a:t>Показатель</a:t>
            </a:r>
          </a:p>
          <a:p>
            <a:pPr lvl="1"/>
            <a:r>
              <a:rPr lang="ru-RU" dirty="0"/>
              <a:t>Дата</a:t>
            </a:r>
          </a:p>
          <a:p>
            <a:pPr lvl="1"/>
            <a:r>
              <a:rPr lang="ru-RU" dirty="0"/>
              <a:t>Квартал</a:t>
            </a:r>
          </a:p>
          <a:p>
            <a:pPr lvl="1"/>
            <a:r>
              <a:rPr lang="ru-RU" dirty="0"/>
              <a:t>Млн. </a:t>
            </a:r>
            <a:r>
              <a:rPr lang="ru-RU" dirty="0" err="1"/>
              <a:t>руб</a:t>
            </a:r>
            <a:endParaRPr lang="ru-RU" dirty="0"/>
          </a:p>
          <a:p>
            <a:r>
              <a:rPr lang="ru-RU" dirty="0"/>
              <a:t>375 строк</a:t>
            </a:r>
          </a:p>
        </p:txBody>
      </p:sp>
      <p:pic>
        <p:nvPicPr>
          <p:cNvPr id="7" name="Объект 6"/>
          <p:cNvPicPr>
            <a:picLocks noGrp="1" noChangeAspect="1"/>
          </p:cNvPicPr>
          <p:nvPr>
            <p:ph sz="half" idx="2"/>
          </p:nvPr>
        </p:nvPicPr>
        <p:blipFill>
          <a:blip r:embed="rId2"/>
          <a:stretch>
            <a:fillRect/>
          </a:stretch>
        </p:blipFill>
        <p:spPr>
          <a:xfrm>
            <a:off x="6172200" y="2512849"/>
            <a:ext cx="5181600" cy="2976890"/>
          </a:xfrm>
          <a:prstGeom prst="rect">
            <a:avLst/>
          </a:prstGeom>
        </p:spPr>
      </p:pic>
    </p:spTree>
    <p:extLst>
      <p:ext uri="{BB962C8B-B14F-4D97-AF65-F5344CB8AC3E}">
        <p14:creationId xmlns:p14="http://schemas.microsoft.com/office/powerpoint/2010/main" val="277159977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200" dirty="0"/>
              <a:t>\1 Разные импорты </a:t>
            </a:r>
            <a:r>
              <a:rPr lang="ru-RU" sz="3200" dirty="0" err="1"/>
              <a:t>ПауэрКвери</a:t>
            </a:r>
            <a:br>
              <a:rPr lang="ru-RU" sz="3200" dirty="0"/>
            </a:br>
            <a:r>
              <a:rPr lang="ru-RU" sz="3200" dirty="0"/>
              <a:t>\2 Импорт с сайтов</a:t>
            </a:r>
            <a:br>
              <a:rPr lang="ru-RU" sz="3200" dirty="0"/>
            </a:br>
            <a:r>
              <a:rPr lang="en-US" sz="3200" dirty="0"/>
              <a:t>7 sr-zpl_2023.xls</a:t>
            </a:r>
          </a:p>
        </p:txBody>
      </p:sp>
      <p:sp>
        <p:nvSpPr>
          <p:cNvPr id="3" name="Объект 2"/>
          <p:cNvSpPr>
            <a:spLocks noGrp="1"/>
          </p:cNvSpPr>
          <p:nvPr>
            <p:ph sz="half" idx="1"/>
          </p:nvPr>
        </p:nvSpPr>
        <p:spPr/>
        <p:txBody>
          <a:bodyPr>
            <a:normAutofit/>
          </a:bodyPr>
          <a:lstStyle/>
          <a:p>
            <a:endParaRPr lang="ru-RU" dirty="0"/>
          </a:p>
          <a:p>
            <a:r>
              <a:rPr lang="ru-RU" dirty="0"/>
              <a:t>Разобраться с данными</a:t>
            </a:r>
          </a:p>
          <a:p>
            <a:r>
              <a:rPr lang="ru-RU" dirty="0"/>
              <a:t>Привести файл в порядок</a:t>
            </a:r>
          </a:p>
          <a:p>
            <a:r>
              <a:rPr lang="ru-RU" dirty="0"/>
              <a:t>Преобразовать по структуре:</a:t>
            </a:r>
          </a:p>
          <a:p>
            <a:pPr lvl="1"/>
            <a:r>
              <a:rPr lang="ru-RU" dirty="0"/>
              <a:t>Год</a:t>
            </a:r>
          </a:p>
          <a:p>
            <a:pPr lvl="1"/>
            <a:r>
              <a:rPr lang="ru-RU" dirty="0"/>
              <a:t>Категория (1-10)</a:t>
            </a:r>
          </a:p>
          <a:p>
            <a:pPr lvl="1"/>
            <a:r>
              <a:rPr lang="ru-RU" dirty="0"/>
              <a:t>Средняя зарплата</a:t>
            </a:r>
          </a:p>
          <a:p>
            <a:r>
              <a:rPr lang="ru-RU" dirty="0"/>
              <a:t>160 строк</a:t>
            </a:r>
          </a:p>
        </p:txBody>
      </p:sp>
      <p:pic>
        <p:nvPicPr>
          <p:cNvPr id="5" name="Объект 4"/>
          <p:cNvPicPr>
            <a:picLocks noGrp="1" noChangeAspect="1"/>
          </p:cNvPicPr>
          <p:nvPr>
            <p:ph sz="half" idx="2"/>
          </p:nvPr>
        </p:nvPicPr>
        <p:blipFill>
          <a:blip r:embed="rId2"/>
          <a:stretch>
            <a:fillRect/>
          </a:stretch>
        </p:blipFill>
        <p:spPr>
          <a:xfrm>
            <a:off x="6360023" y="1825625"/>
            <a:ext cx="4805954" cy="4351338"/>
          </a:xfrm>
          <a:prstGeom prst="rect">
            <a:avLst/>
          </a:prstGeom>
        </p:spPr>
      </p:pic>
    </p:spTree>
    <p:extLst>
      <p:ext uri="{BB962C8B-B14F-4D97-AF65-F5344CB8AC3E}">
        <p14:creationId xmlns:p14="http://schemas.microsoft.com/office/powerpoint/2010/main" val="305731670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4400" dirty="0"/>
              <a:t>\1 Разные импорты </a:t>
            </a:r>
            <a:r>
              <a:rPr lang="ru-RU" sz="4400" dirty="0" err="1"/>
              <a:t>ПауэрКвери</a:t>
            </a:r>
            <a:br>
              <a:rPr lang="ru-RU" sz="4400" dirty="0"/>
            </a:br>
            <a:r>
              <a:rPr lang="ru-RU" sz="4400" dirty="0"/>
              <a:t>\2 Импорт с сайтов</a:t>
            </a:r>
            <a:br>
              <a:rPr lang="ru-RU" sz="4400" dirty="0"/>
            </a:br>
            <a:r>
              <a:rPr lang="en-US" sz="4400" dirty="0"/>
              <a:t>8 doc12_TO_PO_ I _kvartal_2017.csv</a:t>
            </a:r>
          </a:p>
        </p:txBody>
      </p:sp>
      <p:sp>
        <p:nvSpPr>
          <p:cNvPr id="3" name="Объект 2"/>
          <p:cNvSpPr>
            <a:spLocks noGrp="1"/>
          </p:cNvSpPr>
          <p:nvPr>
            <p:ph sz="half" idx="1"/>
          </p:nvPr>
        </p:nvSpPr>
        <p:spPr/>
        <p:txBody>
          <a:bodyPr/>
          <a:lstStyle/>
          <a:p>
            <a:r>
              <a:rPr lang="ru-RU" dirty="0"/>
              <a:t>Открыть файл</a:t>
            </a:r>
            <a:endParaRPr lang="en-US" dirty="0"/>
          </a:p>
        </p:txBody>
      </p:sp>
      <p:pic>
        <p:nvPicPr>
          <p:cNvPr id="5" name="Объект 4"/>
          <p:cNvPicPr>
            <a:picLocks noGrp="1" noChangeAspect="1"/>
          </p:cNvPicPr>
          <p:nvPr>
            <p:ph sz="half" idx="2"/>
          </p:nvPr>
        </p:nvPicPr>
        <p:blipFill>
          <a:blip r:embed="rId2"/>
          <a:stretch>
            <a:fillRect/>
          </a:stretch>
        </p:blipFill>
        <p:spPr>
          <a:xfrm>
            <a:off x="6172200" y="2086441"/>
            <a:ext cx="5181600" cy="3829705"/>
          </a:xfrm>
          <a:prstGeom prst="rect">
            <a:avLst/>
          </a:prstGeom>
        </p:spPr>
      </p:pic>
      <p:pic>
        <p:nvPicPr>
          <p:cNvPr id="4" name="Рисунок 3"/>
          <p:cNvPicPr>
            <a:picLocks noChangeAspect="1"/>
          </p:cNvPicPr>
          <p:nvPr/>
        </p:nvPicPr>
        <p:blipFill>
          <a:blip r:embed="rId3"/>
          <a:stretch>
            <a:fillRect/>
          </a:stretch>
        </p:blipFill>
        <p:spPr>
          <a:xfrm>
            <a:off x="253111" y="2256783"/>
            <a:ext cx="3639058" cy="4601217"/>
          </a:xfrm>
          <a:prstGeom prst="rect">
            <a:avLst/>
          </a:prstGeom>
        </p:spPr>
      </p:pic>
    </p:spTree>
    <p:extLst>
      <p:ext uri="{BB962C8B-B14F-4D97-AF65-F5344CB8AC3E}">
        <p14:creationId xmlns:p14="http://schemas.microsoft.com/office/powerpoint/2010/main" val="71333613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4400" dirty="0"/>
              <a:t>\1 Разные импорты </a:t>
            </a:r>
            <a:r>
              <a:rPr lang="ru-RU" sz="4400" dirty="0" err="1"/>
              <a:t>ПауэрКвери</a:t>
            </a:r>
            <a:br>
              <a:rPr lang="ru-RU" sz="4400" dirty="0"/>
            </a:br>
            <a:r>
              <a:rPr lang="ru-RU" sz="4400" dirty="0"/>
              <a:t>\2 Импорт с сайтов</a:t>
            </a:r>
            <a:br>
              <a:rPr lang="ru-RU" sz="4400" dirty="0"/>
            </a:br>
            <a:r>
              <a:rPr lang="en-US" sz="4400" dirty="0"/>
              <a:t>9 IMOEX_240228_240606.csv</a:t>
            </a:r>
          </a:p>
        </p:txBody>
      </p:sp>
      <p:sp>
        <p:nvSpPr>
          <p:cNvPr id="3" name="Объект 2"/>
          <p:cNvSpPr>
            <a:spLocks noGrp="1"/>
          </p:cNvSpPr>
          <p:nvPr>
            <p:ph sz="half" idx="1"/>
          </p:nvPr>
        </p:nvSpPr>
        <p:spPr/>
        <p:txBody>
          <a:bodyPr/>
          <a:lstStyle/>
          <a:p>
            <a:r>
              <a:rPr lang="ru-RU" dirty="0"/>
              <a:t>Преобразовать в структуру</a:t>
            </a:r>
          </a:p>
          <a:p>
            <a:pPr lvl="1"/>
            <a:r>
              <a:rPr lang="en-US" dirty="0"/>
              <a:t>IMOEX</a:t>
            </a:r>
          </a:p>
          <a:p>
            <a:pPr lvl="1"/>
            <a:r>
              <a:rPr lang="ru-RU" dirty="0"/>
              <a:t>Дата. </a:t>
            </a:r>
          </a:p>
          <a:p>
            <a:pPr lvl="1"/>
            <a:r>
              <a:rPr lang="ru-RU" dirty="0"/>
              <a:t>День недели. Везде понедельники</a:t>
            </a:r>
          </a:p>
          <a:p>
            <a:pPr lvl="1"/>
            <a:r>
              <a:rPr lang="ru-RU" dirty="0"/>
              <a:t>Показатель (открытие, закрытие и </a:t>
            </a:r>
            <a:r>
              <a:rPr lang="ru-RU" dirty="0" err="1"/>
              <a:t>тд</a:t>
            </a:r>
            <a:r>
              <a:rPr lang="ru-RU" dirty="0"/>
              <a:t>)</a:t>
            </a:r>
          </a:p>
          <a:p>
            <a:pPr lvl="1"/>
            <a:r>
              <a:rPr lang="ru-RU" dirty="0"/>
              <a:t>Значение показателя</a:t>
            </a:r>
          </a:p>
          <a:p>
            <a:pPr lvl="1"/>
            <a:endParaRPr lang="en-US" dirty="0"/>
          </a:p>
        </p:txBody>
      </p:sp>
      <p:pic>
        <p:nvPicPr>
          <p:cNvPr id="10" name="Объект 9"/>
          <p:cNvPicPr>
            <a:picLocks noGrp="1" noChangeAspect="1"/>
          </p:cNvPicPr>
          <p:nvPr>
            <p:ph sz="half" idx="2"/>
          </p:nvPr>
        </p:nvPicPr>
        <p:blipFill>
          <a:blip r:embed="rId2"/>
          <a:stretch>
            <a:fillRect/>
          </a:stretch>
        </p:blipFill>
        <p:spPr>
          <a:xfrm>
            <a:off x="6172200" y="2450871"/>
            <a:ext cx="5181600" cy="3100845"/>
          </a:xfrm>
          <a:prstGeom prst="rect">
            <a:avLst/>
          </a:prstGeom>
        </p:spPr>
      </p:pic>
    </p:spTree>
    <p:extLst>
      <p:ext uri="{BB962C8B-B14F-4D97-AF65-F5344CB8AC3E}">
        <p14:creationId xmlns:p14="http://schemas.microsoft.com/office/powerpoint/2010/main" val="164982600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4BAF698-B159-4C7D-8D92-764C5E9F246A}"/>
              </a:ext>
            </a:extLst>
          </p:cNvPr>
          <p:cNvSpPr>
            <a:spLocks noGrp="1"/>
          </p:cNvSpPr>
          <p:nvPr>
            <p:ph type="title"/>
          </p:nvPr>
        </p:nvSpPr>
        <p:spPr>
          <a:xfrm>
            <a:off x="114300" y="68262"/>
            <a:ext cx="11010900" cy="1646238"/>
          </a:xfrm>
        </p:spPr>
        <p:txBody>
          <a:bodyPr/>
          <a:lstStyle/>
          <a:p>
            <a:r>
              <a:rPr lang="ru-RU" dirty="0"/>
              <a:t>Этапы работы</a:t>
            </a:r>
          </a:p>
        </p:txBody>
      </p:sp>
      <p:graphicFrame>
        <p:nvGraphicFramePr>
          <p:cNvPr id="5" name="Объект 4">
            <a:extLst>
              <a:ext uri="{FF2B5EF4-FFF2-40B4-BE49-F238E27FC236}">
                <a16:creationId xmlns:a16="http://schemas.microsoft.com/office/drawing/2014/main" id="{693DD60A-7976-4964-B6ED-6A6202F0D73B}"/>
              </a:ext>
            </a:extLst>
          </p:cNvPr>
          <p:cNvGraphicFramePr>
            <a:graphicFrameLocks noGrp="1"/>
          </p:cNvGraphicFramePr>
          <p:nvPr>
            <p:ph idx="1"/>
          </p:nvPr>
        </p:nvGraphicFramePr>
        <p:xfrm>
          <a:off x="239353" y="211016"/>
          <a:ext cx="11713294" cy="55075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Прямоугольник 7">
            <a:extLst>
              <a:ext uri="{FF2B5EF4-FFF2-40B4-BE49-F238E27FC236}">
                <a16:creationId xmlns:a16="http://schemas.microsoft.com/office/drawing/2014/main" id="{60F48022-48FC-4F74-A9EC-853252408269}"/>
              </a:ext>
            </a:extLst>
          </p:cNvPr>
          <p:cNvSpPr/>
          <p:nvPr/>
        </p:nvSpPr>
        <p:spPr>
          <a:xfrm>
            <a:off x="710518" y="5092505"/>
            <a:ext cx="2926080" cy="68228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Power Query</a:t>
            </a:r>
            <a:endParaRPr lang="ru-RU" dirty="0"/>
          </a:p>
        </p:txBody>
      </p:sp>
      <p:sp>
        <p:nvSpPr>
          <p:cNvPr id="10" name="Правая фигурная скобка 9">
            <a:extLst>
              <a:ext uri="{FF2B5EF4-FFF2-40B4-BE49-F238E27FC236}">
                <a16:creationId xmlns:a16="http://schemas.microsoft.com/office/drawing/2014/main" id="{C3A63846-5835-4B29-AFEF-F17236EFAAC7}"/>
              </a:ext>
            </a:extLst>
          </p:cNvPr>
          <p:cNvSpPr/>
          <p:nvPr/>
        </p:nvSpPr>
        <p:spPr>
          <a:xfrm rot="5400000">
            <a:off x="1832417" y="2592075"/>
            <a:ext cx="682283" cy="3868414"/>
          </a:xfrm>
          <a:prstGeom prst="rightBrace">
            <a:avLst/>
          </a:prstGeom>
          <a:solidFill>
            <a:schemeClr val="accent5">
              <a:lumMod val="20000"/>
              <a:lumOff val="80000"/>
            </a:schemeClr>
          </a:solidFill>
          <a:ln w="38100">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13" name="Правая фигурная скобка 12">
            <a:extLst>
              <a:ext uri="{FF2B5EF4-FFF2-40B4-BE49-F238E27FC236}">
                <a16:creationId xmlns:a16="http://schemas.microsoft.com/office/drawing/2014/main" id="{FF2EB927-6117-47A2-BE0F-A0B0EAE2507F}"/>
              </a:ext>
            </a:extLst>
          </p:cNvPr>
          <p:cNvSpPr/>
          <p:nvPr/>
        </p:nvSpPr>
        <p:spPr>
          <a:xfrm rot="5400000">
            <a:off x="6709518" y="1637415"/>
            <a:ext cx="682283" cy="5777735"/>
          </a:xfrm>
          <a:prstGeom prst="rightBrace">
            <a:avLst/>
          </a:prstGeom>
          <a:solidFill>
            <a:schemeClr val="accent5">
              <a:lumMod val="40000"/>
              <a:lumOff val="60000"/>
            </a:schemeClr>
          </a:solidFill>
          <a:ln w="38100">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14" name="Прямоугольник 13">
            <a:extLst>
              <a:ext uri="{FF2B5EF4-FFF2-40B4-BE49-F238E27FC236}">
                <a16:creationId xmlns:a16="http://schemas.microsoft.com/office/drawing/2014/main" id="{5EE7A2BB-5FEC-4BBC-94CD-2A497929C7C1}"/>
              </a:ext>
            </a:extLst>
          </p:cNvPr>
          <p:cNvSpPr/>
          <p:nvPr/>
        </p:nvSpPr>
        <p:spPr>
          <a:xfrm>
            <a:off x="5587619" y="5120636"/>
            <a:ext cx="2926080" cy="68228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Power Pivot</a:t>
            </a:r>
            <a:endParaRPr lang="ru-RU" dirty="0"/>
          </a:p>
        </p:txBody>
      </p:sp>
    </p:spTree>
    <p:extLst>
      <p:ext uri="{BB962C8B-B14F-4D97-AF65-F5344CB8AC3E}">
        <p14:creationId xmlns:p14="http://schemas.microsoft.com/office/powerpoint/2010/main" val="378231996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29FD4BA-AC22-4027-A4ED-05008166ABD2}"/>
              </a:ext>
            </a:extLst>
          </p:cNvPr>
          <p:cNvSpPr>
            <a:spLocks noGrp="1"/>
          </p:cNvSpPr>
          <p:nvPr>
            <p:ph type="title"/>
          </p:nvPr>
        </p:nvSpPr>
        <p:spPr/>
        <p:txBody>
          <a:bodyPr>
            <a:normAutofit fontScale="90000"/>
          </a:bodyPr>
          <a:lstStyle/>
          <a:p>
            <a:r>
              <a:rPr lang="ru-RU" dirty="0"/>
              <a:t>Добавление запросов</a:t>
            </a:r>
            <a:br>
              <a:rPr lang="ru-RU" dirty="0"/>
            </a:br>
            <a:r>
              <a:rPr lang="en-US" dirty="0"/>
              <a:t>UNION</a:t>
            </a:r>
            <a:endParaRPr lang="ru-RU" dirty="0"/>
          </a:p>
        </p:txBody>
      </p:sp>
      <p:sp>
        <p:nvSpPr>
          <p:cNvPr id="11" name="Знак ''плюс'' 10">
            <a:extLst>
              <a:ext uri="{FF2B5EF4-FFF2-40B4-BE49-F238E27FC236}">
                <a16:creationId xmlns:a16="http://schemas.microsoft.com/office/drawing/2014/main" id="{4B33AFC6-B180-421B-AF93-92229B3F87FC}"/>
              </a:ext>
            </a:extLst>
          </p:cNvPr>
          <p:cNvSpPr/>
          <p:nvPr/>
        </p:nvSpPr>
        <p:spPr>
          <a:xfrm>
            <a:off x="5260433" y="2841110"/>
            <a:ext cx="1759346" cy="1886198"/>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Объект 4"/>
          <p:cNvPicPr>
            <a:picLocks noGrp="1" noChangeAspect="1"/>
          </p:cNvPicPr>
          <p:nvPr>
            <p:ph sz="half" idx="1"/>
          </p:nvPr>
        </p:nvPicPr>
        <p:blipFill>
          <a:blip r:embed="rId2"/>
          <a:stretch>
            <a:fillRect/>
          </a:stretch>
        </p:blipFill>
        <p:spPr>
          <a:xfrm>
            <a:off x="583444" y="1825625"/>
            <a:ext cx="4612120" cy="4351338"/>
          </a:xfrm>
          <a:prstGeom prst="rect">
            <a:avLst/>
          </a:prstGeom>
        </p:spPr>
      </p:pic>
      <p:pic>
        <p:nvPicPr>
          <p:cNvPr id="6" name="Объект 5"/>
          <p:cNvPicPr>
            <a:picLocks noGrp="1" noChangeAspect="1"/>
          </p:cNvPicPr>
          <p:nvPr>
            <p:ph sz="half" idx="2"/>
          </p:nvPr>
        </p:nvPicPr>
        <p:blipFill>
          <a:blip r:embed="rId3"/>
          <a:stretch>
            <a:fillRect/>
          </a:stretch>
        </p:blipFill>
        <p:spPr>
          <a:xfrm>
            <a:off x="6909927" y="1825625"/>
            <a:ext cx="5022882" cy="4351338"/>
          </a:xfrm>
          <a:prstGeom prst="rect">
            <a:avLst/>
          </a:prstGeom>
        </p:spPr>
      </p:pic>
    </p:spTree>
    <p:extLst>
      <p:ext uri="{BB962C8B-B14F-4D97-AF65-F5344CB8AC3E}">
        <p14:creationId xmlns:p14="http://schemas.microsoft.com/office/powerpoint/2010/main" val="79616085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\3 Сложные запросы</a:t>
            </a:r>
            <a:br>
              <a:rPr lang="ru-RU" dirty="0"/>
            </a:br>
            <a:r>
              <a:rPr lang="ru-RU" dirty="0"/>
              <a:t>1 Добавление запросов.</a:t>
            </a:r>
            <a:r>
              <a:rPr lang="en-US" dirty="0" err="1"/>
              <a:t>xlsx</a:t>
            </a:r>
            <a:endParaRPr lang="en-US" dirty="0"/>
          </a:p>
        </p:txBody>
      </p:sp>
      <p:pic>
        <p:nvPicPr>
          <p:cNvPr id="6" name="Объект 5"/>
          <p:cNvPicPr>
            <a:picLocks noGrp="1" noChangeAspect="1"/>
          </p:cNvPicPr>
          <p:nvPr>
            <p:ph sz="half" idx="1"/>
          </p:nvPr>
        </p:nvPicPr>
        <p:blipFill>
          <a:blip r:embed="rId2"/>
          <a:stretch>
            <a:fillRect/>
          </a:stretch>
        </p:blipFill>
        <p:spPr>
          <a:xfrm>
            <a:off x="838200" y="1866752"/>
            <a:ext cx="5181600" cy="4269083"/>
          </a:xfrm>
          <a:prstGeom prst="rect">
            <a:avLst/>
          </a:prstGeom>
        </p:spPr>
      </p:pic>
      <p:pic>
        <p:nvPicPr>
          <p:cNvPr id="5" name="Объект 4"/>
          <p:cNvPicPr>
            <a:picLocks noGrp="1" noChangeAspect="1"/>
          </p:cNvPicPr>
          <p:nvPr>
            <p:ph sz="half" idx="2"/>
          </p:nvPr>
        </p:nvPicPr>
        <p:blipFill>
          <a:blip r:embed="rId3"/>
          <a:stretch>
            <a:fillRect/>
          </a:stretch>
        </p:blipFill>
        <p:spPr>
          <a:xfrm>
            <a:off x="6172200" y="2994660"/>
            <a:ext cx="5181600" cy="2013267"/>
          </a:xfrm>
          <a:prstGeom prst="rect">
            <a:avLst/>
          </a:prstGeom>
        </p:spPr>
      </p:pic>
    </p:spTree>
    <p:extLst>
      <p:ext uri="{BB962C8B-B14F-4D97-AF65-F5344CB8AC3E}">
        <p14:creationId xmlns:p14="http://schemas.microsoft.com/office/powerpoint/2010/main" val="204594309"/>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\3 Сложные запросы</a:t>
            </a:r>
            <a:br>
              <a:rPr lang="ru-RU" dirty="0"/>
            </a:br>
            <a:r>
              <a:rPr lang="ru-RU" dirty="0"/>
              <a:t>1.1 Много Листов сразу.</a:t>
            </a:r>
            <a:r>
              <a:rPr lang="en-US" dirty="0" err="1"/>
              <a:t>xlsx</a:t>
            </a:r>
            <a:endParaRPr lang="en-US" dirty="0"/>
          </a:p>
        </p:txBody>
      </p:sp>
      <p:sp>
        <p:nvSpPr>
          <p:cNvPr id="3" name="Объект 2"/>
          <p:cNvSpPr>
            <a:spLocks noGrp="1"/>
          </p:cNvSpPr>
          <p:nvPr>
            <p:ph sz="half" idx="1"/>
          </p:nvPr>
        </p:nvSpPr>
        <p:spPr>
          <a:xfrm>
            <a:off x="838200" y="1825625"/>
            <a:ext cx="11149584" cy="2435479"/>
          </a:xfrm>
        </p:spPr>
        <p:txBody>
          <a:bodyPr>
            <a:normAutofit/>
          </a:bodyPr>
          <a:lstStyle/>
          <a:p>
            <a:r>
              <a:rPr lang="ru-RU" dirty="0"/>
              <a:t>Разобраться в структуре данных</a:t>
            </a:r>
          </a:p>
          <a:p>
            <a:r>
              <a:rPr lang="ru-RU" dirty="0"/>
              <a:t>Привести таблицы в порядок</a:t>
            </a:r>
          </a:p>
          <a:p>
            <a:r>
              <a:rPr lang="ru-RU" dirty="0"/>
              <a:t>Сделать новый запрос с данными продаж по всем брендам</a:t>
            </a:r>
          </a:p>
          <a:p>
            <a:r>
              <a:rPr lang="ru-RU" dirty="0"/>
              <a:t>Выгрузить в </a:t>
            </a:r>
            <a:r>
              <a:rPr lang="ru-RU" dirty="0" err="1"/>
              <a:t>эксель</a:t>
            </a:r>
            <a:r>
              <a:rPr lang="ru-RU" dirty="0"/>
              <a:t> только запрос «Продажи Все»</a:t>
            </a:r>
            <a:endParaRPr lang="en-US" dirty="0"/>
          </a:p>
        </p:txBody>
      </p:sp>
      <p:pic>
        <p:nvPicPr>
          <p:cNvPr id="5" name="Объект 4"/>
          <p:cNvPicPr>
            <a:picLocks noGrp="1" noChangeAspect="1"/>
          </p:cNvPicPr>
          <p:nvPr>
            <p:ph sz="half" idx="2"/>
          </p:nvPr>
        </p:nvPicPr>
        <p:blipFill>
          <a:blip r:embed="rId2"/>
          <a:stretch>
            <a:fillRect/>
          </a:stretch>
        </p:blipFill>
        <p:spPr>
          <a:xfrm>
            <a:off x="517589" y="3845039"/>
            <a:ext cx="7407783" cy="2866657"/>
          </a:xfrm>
          <a:prstGeom prst="rect">
            <a:avLst/>
          </a:prstGeom>
        </p:spPr>
      </p:pic>
      <p:pic>
        <p:nvPicPr>
          <p:cNvPr id="6" name="Рисунок 5"/>
          <p:cNvPicPr>
            <a:picLocks noChangeAspect="1"/>
          </p:cNvPicPr>
          <p:nvPr/>
        </p:nvPicPr>
        <p:blipFill>
          <a:blip r:embed="rId3"/>
          <a:stretch>
            <a:fillRect/>
          </a:stretch>
        </p:blipFill>
        <p:spPr>
          <a:xfrm>
            <a:off x="5976451" y="3813568"/>
            <a:ext cx="1948921" cy="2833600"/>
          </a:xfrm>
          <a:prstGeom prst="rect">
            <a:avLst/>
          </a:prstGeom>
        </p:spPr>
      </p:pic>
      <p:pic>
        <p:nvPicPr>
          <p:cNvPr id="7" name="Рисунок 6"/>
          <p:cNvPicPr>
            <a:picLocks noChangeAspect="1"/>
          </p:cNvPicPr>
          <p:nvPr/>
        </p:nvPicPr>
        <p:blipFill rotWithShape="1">
          <a:blip r:embed="rId3"/>
          <a:srcRect t="86000" r="37766"/>
          <a:stretch/>
        </p:blipFill>
        <p:spPr>
          <a:xfrm>
            <a:off x="8353423" y="4636008"/>
            <a:ext cx="3634361" cy="1188720"/>
          </a:xfrm>
          <a:prstGeom prst="rect">
            <a:avLst/>
          </a:prstGeom>
        </p:spPr>
      </p:pic>
    </p:spTree>
    <p:extLst>
      <p:ext uri="{BB962C8B-B14F-4D97-AF65-F5344CB8AC3E}">
        <p14:creationId xmlns:p14="http://schemas.microsoft.com/office/powerpoint/2010/main" val="232353746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\3 Сложные запросы</a:t>
            </a:r>
            <a:br>
              <a:rPr lang="ru-RU" dirty="0"/>
            </a:br>
            <a:r>
              <a:rPr lang="ru-RU" dirty="0"/>
              <a:t>\1.3 Много файлов сразу</a:t>
            </a:r>
            <a:endParaRPr lang="en-US" dirty="0"/>
          </a:p>
        </p:txBody>
      </p:sp>
      <p:pic>
        <p:nvPicPr>
          <p:cNvPr id="5" name="Объект 4"/>
          <p:cNvPicPr>
            <a:picLocks noGrp="1" noChangeAspect="1"/>
          </p:cNvPicPr>
          <p:nvPr>
            <p:ph sz="half" idx="1"/>
          </p:nvPr>
        </p:nvPicPr>
        <p:blipFill>
          <a:blip r:embed="rId2"/>
          <a:stretch>
            <a:fillRect/>
          </a:stretch>
        </p:blipFill>
        <p:spPr>
          <a:xfrm>
            <a:off x="8677656" y="1838577"/>
            <a:ext cx="2548128" cy="2769349"/>
          </a:xfrm>
          <a:prstGeom prst="rect">
            <a:avLst/>
          </a:prstGeom>
        </p:spPr>
      </p:pic>
      <p:pic>
        <p:nvPicPr>
          <p:cNvPr id="6" name="Объект 5"/>
          <p:cNvPicPr>
            <a:picLocks noGrp="1" noChangeAspect="1"/>
          </p:cNvPicPr>
          <p:nvPr>
            <p:ph sz="half" idx="2"/>
          </p:nvPr>
        </p:nvPicPr>
        <p:blipFill>
          <a:blip r:embed="rId3"/>
          <a:stretch>
            <a:fillRect/>
          </a:stretch>
        </p:blipFill>
        <p:spPr>
          <a:xfrm>
            <a:off x="8522208" y="5031644"/>
            <a:ext cx="3499104" cy="1385061"/>
          </a:xfrm>
          <a:prstGeom prst="rect">
            <a:avLst/>
          </a:prstGeom>
        </p:spPr>
      </p:pic>
      <p:pic>
        <p:nvPicPr>
          <p:cNvPr id="3" name="Рисунок 2"/>
          <p:cNvPicPr>
            <a:picLocks noChangeAspect="1"/>
          </p:cNvPicPr>
          <p:nvPr/>
        </p:nvPicPr>
        <p:blipFill>
          <a:blip r:embed="rId4"/>
          <a:stretch>
            <a:fillRect/>
          </a:stretch>
        </p:blipFill>
        <p:spPr>
          <a:xfrm>
            <a:off x="321998" y="1920873"/>
            <a:ext cx="3667637" cy="4620270"/>
          </a:xfrm>
          <a:prstGeom prst="rect">
            <a:avLst/>
          </a:prstGeom>
        </p:spPr>
      </p:pic>
      <p:pic>
        <p:nvPicPr>
          <p:cNvPr id="4" name="Рисунок 3"/>
          <p:cNvPicPr>
            <a:picLocks noChangeAspect="1"/>
          </p:cNvPicPr>
          <p:nvPr/>
        </p:nvPicPr>
        <p:blipFill>
          <a:blip r:embed="rId5"/>
          <a:stretch>
            <a:fillRect/>
          </a:stretch>
        </p:blipFill>
        <p:spPr>
          <a:xfrm>
            <a:off x="4428398" y="1838577"/>
            <a:ext cx="3307426" cy="3051917"/>
          </a:xfrm>
          <a:prstGeom prst="rect">
            <a:avLst/>
          </a:prstGeom>
        </p:spPr>
      </p:pic>
    </p:spTree>
    <p:extLst>
      <p:ext uri="{BB962C8B-B14F-4D97-AF65-F5344CB8AC3E}">
        <p14:creationId xmlns:p14="http://schemas.microsoft.com/office/powerpoint/2010/main" val="3445701420"/>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38"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95E7A40A-6430-4CF8-AE61-AD39222F7B14}">
  <we:reference id="wa200010001" version="1.0.0.1" store="en-US" storeType="OMEX"/>
  <we:alternateReferences>
    <we:reference id="wa200010001" version="1.0.0.1" store="" storeType="OMEX"/>
  </we:alternateReferences>
  <we:properties>
    <we:property name="Office.AutoShowTaskpaneWithDocument" value="true"/>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17226</TotalTime>
  <Words>7017</Words>
  <Application>Microsoft Office PowerPoint</Application>
  <PresentationFormat>Широкоэкранный</PresentationFormat>
  <Paragraphs>1218</Paragraphs>
  <Slides>142</Slides>
  <Notes>48</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142</vt:i4>
      </vt:variant>
    </vt:vector>
  </HeadingPairs>
  <TitlesOfParts>
    <vt:vector size="148" baseType="lpstr">
      <vt:lpstr>Arial</vt:lpstr>
      <vt:lpstr>Calibri</vt:lpstr>
      <vt:lpstr>Calibri Light</vt:lpstr>
      <vt:lpstr>Consolas</vt:lpstr>
      <vt:lpstr>Wingdings</vt:lpstr>
      <vt:lpstr>Тема Office</vt:lpstr>
      <vt:lpstr>Excel: сводные таблицы и преобразование данных с помощью Power-надстроек</vt:lpstr>
      <vt:lpstr>Алексей Борисов</vt:lpstr>
      <vt:lpstr>Борисов Алексей</vt:lpstr>
      <vt:lpstr>Организационно</vt:lpstr>
      <vt:lpstr>Программа обучения</vt:lpstr>
      <vt:lpstr>Презентация PowerPoint</vt:lpstr>
      <vt:lpstr>Презентация PowerPoint</vt:lpstr>
      <vt:lpstr>Презентация PowerPoint</vt:lpstr>
      <vt:lpstr>Презентация PowerPoint</vt:lpstr>
      <vt:lpstr>Использование внешних запросов данных</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Кратко про Power *</vt:lpstr>
      <vt:lpstr>Включение надстройки</vt:lpstr>
      <vt:lpstr>Power Query 2013</vt:lpstr>
      <vt:lpstr>Power Query 2013</vt:lpstr>
      <vt:lpstr>Power Query 2016</vt:lpstr>
      <vt:lpstr>Power Query 2019</vt:lpstr>
      <vt:lpstr>Что такое BI Системы</vt:lpstr>
      <vt:lpstr>Что такое BI Системы</vt:lpstr>
      <vt:lpstr>Что такое BI Системы</vt:lpstr>
      <vt:lpstr>Этапы работы</vt:lpstr>
      <vt:lpstr>Этапы работы</vt:lpstr>
      <vt:lpstr>Этапы работы</vt:lpstr>
      <vt:lpstr>Форматы импорта популярные</vt:lpstr>
      <vt:lpstr>PDF</vt:lpstr>
      <vt:lpstr>Этапы работы</vt:lpstr>
      <vt:lpstr>1. Цифры текстом</vt:lpstr>
      <vt:lpstr>Регистрочувстительность</vt:lpstr>
      <vt:lpstr>2. Значения через запятую</vt:lpstr>
      <vt:lpstr>3. Пустые строки</vt:lpstr>
      <vt:lpstr>Типовые ошибки. Матрица</vt:lpstr>
      <vt:lpstr>Типовые ошибки. Матрица</vt:lpstr>
      <vt:lpstr>4.1. Матрица вместо таблицы</vt:lpstr>
      <vt:lpstr>4.2 Список_стран_по_добыче_нефти</vt:lpstr>
      <vt:lpstr>4.3 Матрица вместо таблицы</vt:lpstr>
      <vt:lpstr>5.1 Наименования значений в столбцах</vt:lpstr>
      <vt:lpstr>5.2 Наименования значений в столбцах</vt:lpstr>
      <vt:lpstr>6. Шапка объединённые.xlsx</vt:lpstr>
      <vt:lpstr>7. Выгрузка РМСП Кредитные</vt:lpstr>
      <vt:lpstr>8. Даты эксель</vt:lpstr>
      <vt:lpstr>\ЦБ файлы \2 Очистка и обогащение данных</vt:lpstr>
      <vt:lpstr>\1 Разные импорты ПауэрКвери \2 Импорт с сайтов 1 news_index_week.xlsx</vt:lpstr>
      <vt:lpstr>\1 Разные импорты ПауэрКвери \2 Импорт с сайтов 2 obs_tabl20c.xlsx Активы-рубли</vt:lpstr>
      <vt:lpstr>\1 Разные импорты ПауэрКвери \2 Импорт с сайтов 3 stat_bulletin_24-04.xlsx 15</vt:lpstr>
      <vt:lpstr>Сравнение Число/Текст</vt:lpstr>
      <vt:lpstr>\1 Разные импорты ПауэрКвери \2 Импорт с сайтов 4 survey_ofc.xlsx</vt:lpstr>
      <vt:lpstr>\1 Разные импорты ПауэрКвери \2 Импорт с сайтов 7 sr-zpl_2023.xls</vt:lpstr>
      <vt:lpstr>\1 Разные импорты ПауэрКвери \2 Импорт с сайтов 8 doc12_TO_PO_ I _kvartal_2017.csv</vt:lpstr>
      <vt:lpstr>\1 Разные импорты ПауэрКвери \2 Импорт с сайтов 9 IMOEX_240228_240606.csv</vt:lpstr>
      <vt:lpstr>Этапы работы</vt:lpstr>
      <vt:lpstr>Добавление запросов UNION</vt:lpstr>
      <vt:lpstr>\3 Сложные запросы 1 Добавление запросов.xlsx</vt:lpstr>
      <vt:lpstr>\3 Сложные запросы 1.1 Много Листов сразу.xlsx</vt:lpstr>
      <vt:lpstr>\3 Сложные запросы \1.3 Много файлов сразу</vt:lpstr>
      <vt:lpstr>Объединение запросов. Джойн</vt:lpstr>
      <vt:lpstr>\3 Сложные запросы \2 Объединение запросов </vt:lpstr>
      <vt:lpstr>\3 Сложные запросы \4 Сравнение файлов</vt:lpstr>
      <vt:lpstr>Этапы работы</vt:lpstr>
      <vt:lpstr>\4 Power Pivot таблицы 1 Цветы.xlsx</vt:lpstr>
      <vt:lpstr>=SUMX(</vt:lpstr>
      <vt:lpstr>=CALCULATE(</vt:lpstr>
      <vt:lpstr>=CALCULATE(</vt:lpstr>
      <vt:lpstr>KPI</vt:lpstr>
      <vt:lpstr>KPI</vt:lpstr>
      <vt:lpstr>4 диаграммы</vt:lpstr>
      <vt:lpstr>\4 Power Pivot таблицы 2 Вклады в валюте.xlsx</vt:lpstr>
      <vt:lpstr>Презентация PowerPoint</vt:lpstr>
      <vt:lpstr>=SUMX(</vt:lpstr>
      <vt:lpstr>=CALCULATE(</vt:lpstr>
      <vt:lpstr>=CALCULATE(</vt:lpstr>
      <vt:lpstr>=CALCULATE(</vt:lpstr>
      <vt:lpstr>=CALCULATE(</vt:lpstr>
      <vt:lpstr>=CALCULATE(</vt:lpstr>
      <vt:lpstr>=CALCULATE(</vt:lpstr>
      <vt:lpstr>KPI</vt:lpstr>
      <vt:lpstr>=CALCULATE(</vt:lpstr>
      <vt:lpstr>4 диаграммы</vt:lpstr>
      <vt:lpstr>\4 Power Pivot таблицы \3 Электроника</vt:lpstr>
      <vt:lpstr>=SUMX(</vt:lpstr>
      <vt:lpstr>=CALCULATE(</vt:lpstr>
      <vt:lpstr>=CALCULATE(</vt:lpstr>
      <vt:lpstr>=CALCULATE(</vt:lpstr>
      <vt:lpstr>Доп. задача</vt:lpstr>
      <vt:lpstr>=SUMX(</vt:lpstr>
      <vt:lpstr>=SUMX(</vt:lpstr>
      <vt:lpstr>\4 Power Pivot таблицы 4 Сводные Таблицы. Еда.xlsx</vt:lpstr>
      <vt:lpstr>=SUMX(</vt:lpstr>
      <vt:lpstr>=SUM(</vt:lpstr>
      <vt:lpstr>=CALCULATE(</vt:lpstr>
      <vt:lpstr>\5 Финальный файл для таблицы данных Автомобили продажи.xlsx</vt:lpstr>
      <vt:lpstr>=SUMX(</vt:lpstr>
      <vt:lpstr>=SUMX(</vt:lpstr>
      <vt:lpstr>Жизненный цикл баз данных</vt:lpstr>
      <vt:lpstr>Связи между таблицами</vt:lpstr>
      <vt:lpstr>Этапы работы</vt:lpstr>
      <vt:lpstr>Измерения и меры</vt:lpstr>
      <vt:lpstr>Операторы сравнения</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 Системы</dc:title>
  <dc:creator>Алексей Борисов</dc:creator>
  <cp:lastModifiedBy>Алексей Борисов</cp:lastModifiedBy>
  <cp:revision>293</cp:revision>
  <dcterms:created xsi:type="dcterms:W3CDTF">2023-12-02T17:23:36Z</dcterms:created>
  <dcterms:modified xsi:type="dcterms:W3CDTF">2026-03-30T10:20:08Z</dcterms:modified>
</cp:coreProperties>
</file>